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2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9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9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3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4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91510-99AB-4258-8C7F-E402D0AD980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93223-A3B3-4691-B1D7-43B8807B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4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1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4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8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6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7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Muhammad AhmadAshraf</cp:lastModifiedBy>
  <cp:revision>2</cp:revision>
  <dcterms:created xsi:type="dcterms:W3CDTF">2019-08-18T18:04:56Z</dcterms:created>
  <dcterms:modified xsi:type="dcterms:W3CDTF">2019-08-18T18:13:48Z</dcterms:modified>
</cp:coreProperties>
</file>