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5D03-4A62-4340-82C2-62340B7A0EB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882-00CA-4519-A64C-BA9A89853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2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5D03-4A62-4340-82C2-62340B7A0EB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1882-00CA-4519-A64C-BA9A89853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22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5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2019-08-08T09:47:45Z</dcterms:created>
  <dcterms:modified xsi:type="dcterms:W3CDTF">2019-08-08T09:47:46Z</dcterms:modified>
</cp:coreProperties>
</file>