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BB41-8C19-451C-A320-54B9338B47C7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D9191-3DBA-4857-A29E-A02098626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077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BB41-8C19-451C-A320-54B9338B47C7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D9191-3DBA-4857-A29E-A02098626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218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BB41-8C19-451C-A320-54B9338B47C7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D9191-3DBA-4857-A29E-A02098626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6672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BB41-8C19-451C-A320-54B9338B47C7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D9191-3DBA-4857-A29E-A02098626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3931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BB41-8C19-451C-A320-54B9338B47C7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D9191-3DBA-4857-A29E-A02098626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6732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BB41-8C19-451C-A320-54B9338B47C7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D9191-3DBA-4857-A29E-A02098626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6348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BB41-8C19-451C-A320-54B9338B47C7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D9191-3DBA-4857-A29E-A02098626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0743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BB41-8C19-451C-A320-54B9338B47C7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D9191-3DBA-4857-A29E-A02098626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780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BB41-8C19-451C-A320-54B9338B47C7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D9191-3DBA-4857-A29E-A02098626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9776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BB41-8C19-451C-A320-54B9338B47C7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D9191-3DBA-4857-A29E-A02098626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972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BB41-8C19-451C-A320-54B9338B47C7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D9191-3DBA-4857-A29E-A02098626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63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8BB41-8C19-451C-A320-54B9338B47C7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D9191-3DBA-4857-A29E-A02098626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607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974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7122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8944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4718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5138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0421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0892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7752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6538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369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460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0423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Muhammad AhmadAshraf</dc:creator>
  <cp:lastModifiedBy>Muhammad AhmadAshraf</cp:lastModifiedBy>
  <cp:revision>1</cp:revision>
  <dcterms:created xsi:type="dcterms:W3CDTF">2019-07-29T11:19:29Z</dcterms:created>
  <dcterms:modified xsi:type="dcterms:W3CDTF">2019-07-29T11:20:10Z</dcterms:modified>
</cp:coreProperties>
</file>