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65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0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6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244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33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47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67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13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32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A44F1-4601-4BCB-8287-60CEE33D748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85FE2-56D8-4049-AD2C-72F6297C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80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81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73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45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1109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350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339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55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50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98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28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2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5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1</cp:revision>
  <dcterms:created xsi:type="dcterms:W3CDTF">2019-07-22T11:08:33Z</dcterms:created>
  <dcterms:modified xsi:type="dcterms:W3CDTF">2019-07-22T11:09:42Z</dcterms:modified>
</cp:coreProperties>
</file>