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E75-1453-496B-8E7F-798E8F56F23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D0F9-E7C2-41AF-BA93-4E56505E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2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E75-1453-496B-8E7F-798E8F56F23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D0F9-E7C2-41AF-BA93-4E56505E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0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E75-1453-496B-8E7F-798E8F56F23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D0F9-E7C2-41AF-BA93-4E56505E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97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E75-1453-496B-8E7F-798E8F56F23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D0F9-E7C2-41AF-BA93-4E56505E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3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E75-1453-496B-8E7F-798E8F56F23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D0F9-E7C2-41AF-BA93-4E56505E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9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E75-1453-496B-8E7F-798E8F56F23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D0F9-E7C2-41AF-BA93-4E56505E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1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E75-1453-496B-8E7F-798E8F56F23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D0F9-E7C2-41AF-BA93-4E56505E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8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E75-1453-496B-8E7F-798E8F56F23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D0F9-E7C2-41AF-BA93-4E56505E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94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E75-1453-496B-8E7F-798E8F56F23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D0F9-E7C2-41AF-BA93-4E56505E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13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E75-1453-496B-8E7F-798E8F56F23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D0F9-E7C2-41AF-BA93-4E56505E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8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E75-1453-496B-8E7F-798E8F56F23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D0F9-E7C2-41AF-BA93-4E56505E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87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77E75-1453-496B-8E7F-798E8F56F23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D0F9-E7C2-41AF-BA93-4E56505E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4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53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15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40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10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57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6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9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25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53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95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58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78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80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1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2019-07-15T03:34:54Z</dcterms:created>
  <dcterms:modified xsi:type="dcterms:W3CDTF">2019-07-15T03:35:10Z</dcterms:modified>
</cp:coreProperties>
</file>