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6CA2-EB3D-4E5A-B7B8-62855783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A53CF-7B37-41D7-91A9-E53761A0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AF02-1416-4D44-8400-2F395BDDCDE7}" type="datetimeFigureOut">
              <a:rPr lang="en-US" smtClean="0"/>
              <a:t>06-Jul-19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B8CAD-79BC-4EEF-8972-C23FD9BA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77359-79E3-41CD-8928-D85832E7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7D3-383C-432F-ADC2-CC67F8D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857B2-096B-4788-AD1A-FD60DE90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F0641-34F0-4414-819D-2002BF4A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99CBD-2E07-44BD-97B1-D7F4F882A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AF02-1416-4D44-8400-2F395BDDCDE7}" type="datetimeFigureOut">
              <a:rPr lang="en-US" smtClean="0"/>
              <a:t>06-Jul-19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DC25F-6F47-4D59-9A98-074171B62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AF88-3C45-49FB-84B6-496B38E8F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07D3-383C-432F-ADC2-CC67F8D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96AACF-70F0-4354-ACCD-945CD423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51FC4-96BB-4582-9E19-D1AD60A73B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616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C3A4BC-A10C-47F2-AB5A-BE75E263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05D06-1E84-4500-BC56-C3A5D694B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6D8873-74FB-46FE-836E-E3C7BBBB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2734D-E37D-4A4A-B192-E67A0DF98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1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EC30D2-E76C-4BCB-9F04-23DEBF52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CB609-EA11-4255-B43B-CDC3042F3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0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A0B988-B2C5-484B-9673-79FDD781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0E908-400A-47C6-8CE4-3CB79C9E3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0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6DB351-35BD-4045-B7F9-88267DBE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4BA3E-1660-4822-8224-F1BCA6223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B02FBA-A600-4CE1-902C-3353CFF4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1B37A-E881-413C-AC26-4362B2BFC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4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7CB63B-9B75-43C5-BA35-ED41FF46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F90E1-640A-416D-8A34-AA0FF6FB9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BDAAA-301C-4CEA-8BBC-B9CEE50F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60876-65D4-4DEB-B154-5072897537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0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09890-B9D1-4D75-B4A6-632EB8C3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368A9-AB6A-46ED-B6C8-55EAB8C83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69F5C-1AE9-4BD4-A8D3-752C9D0F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70FA6-21AB-4003-B3F3-CC0AFA0D3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950F9E-CEEA-4FC0-B545-9BE0D872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67C79-5310-46F3-82FE-46C308081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AF7C63-716A-4315-9433-8B51E615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D03EB-580C-424C-B2EE-9A48EA0F7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2019-07-06T18:49:07Z</dcterms:created>
  <dcterms:modified xsi:type="dcterms:W3CDTF">2019-07-06T18:49:08Z</dcterms:modified>
</cp:coreProperties>
</file>