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9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0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80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57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9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7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25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7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70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21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DF59-3C93-4181-942F-2F3CF44E84EA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862E-63DB-4050-A3D2-D97E2188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23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3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47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6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9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80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80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01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08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9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05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38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24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62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2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76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2019-07-03T06:21:39Z</dcterms:created>
  <dcterms:modified xsi:type="dcterms:W3CDTF">2019-07-03T06:21:58Z</dcterms:modified>
</cp:coreProperties>
</file>