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8431-BEF7-4896-A7BF-B77008EEBBF0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E15A-E8E9-4CD3-B4D7-384012642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013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8431-BEF7-4896-A7BF-B77008EEBBF0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E15A-E8E9-4CD3-B4D7-384012642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480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8431-BEF7-4896-A7BF-B77008EEBBF0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E15A-E8E9-4CD3-B4D7-384012642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304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8431-BEF7-4896-A7BF-B77008EEBBF0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E15A-E8E9-4CD3-B4D7-384012642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513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8431-BEF7-4896-A7BF-B77008EEBBF0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E15A-E8E9-4CD3-B4D7-384012642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36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8431-BEF7-4896-A7BF-B77008EEBBF0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E15A-E8E9-4CD3-B4D7-384012642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82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8431-BEF7-4896-A7BF-B77008EEBBF0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E15A-E8E9-4CD3-B4D7-384012642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291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8431-BEF7-4896-A7BF-B77008EEBBF0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E15A-E8E9-4CD3-B4D7-384012642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02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8431-BEF7-4896-A7BF-B77008EEBBF0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E15A-E8E9-4CD3-B4D7-384012642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94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8431-BEF7-4896-A7BF-B77008EEBBF0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E15A-E8E9-4CD3-B4D7-384012642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48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8431-BEF7-4896-A7BF-B77008EEBBF0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E15A-E8E9-4CD3-B4D7-384012642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338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28431-BEF7-4896-A7BF-B77008EEBBF0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1E15A-E8E9-4CD3-B4D7-384012642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384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72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20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70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570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700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27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27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96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140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0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54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479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463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41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205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</dc:creator>
  <cp:lastModifiedBy>Maira</cp:lastModifiedBy>
  <cp:revision>1</cp:revision>
  <dcterms:created xsi:type="dcterms:W3CDTF">2019-06-19T00:53:47Z</dcterms:created>
  <dcterms:modified xsi:type="dcterms:W3CDTF">2019-06-19T00:54:05Z</dcterms:modified>
</cp:coreProperties>
</file>