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9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8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8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1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7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2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6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A36C-5CA6-41BA-B48F-14328DF0ECB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2156-B1E6-49C4-8337-83BB1013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5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87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73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0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6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68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4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6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80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5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1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2019-06-11T03:20:06Z</dcterms:created>
  <dcterms:modified xsi:type="dcterms:W3CDTF">2019-06-11T03:21:20Z</dcterms:modified>
</cp:coreProperties>
</file>