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7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9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2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1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6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4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0AB1-D057-42BE-9C17-FE30C9EE37CE}" type="datetimeFigureOut">
              <a:rPr lang="en-US" smtClean="0"/>
              <a:t>03-Jun-19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C648-E88A-4D92-9F4A-3F2CAD97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56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30-05-19 ">
            <a:extLst>
              <a:ext uri="{FF2B5EF4-FFF2-40B4-BE49-F238E27FC236}">
                <a16:creationId xmlns:a16="http://schemas.microsoft.com/office/drawing/2014/main" id="{6E215AA6-6B79-4EEF-B86C-DB9CBB34AE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7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8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1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1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0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0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9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70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Mohammad Ahmad</cp:lastModifiedBy>
  <cp:revision>3</cp:revision>
  <dcterms:created xsi:type="dcterms:W3CDTF">2019-06-03T02:36:50Z</dcterms:created>
  <dcterms:modified xsi:type="dcterms:W3CDTF">2019-06-03T09:28:36Z</dcterms:modified>
</cp:coreProperties>
</file>