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0FDD5-D164-4545-872C-A7D670DD65A6}" type="datetimeFigureOut">
              <a:rPr lang="en-US" smtClean="0"/>
              <a:t>5/27/2019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7C59E-E244-4353-BF35-FDB1BA6B88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3238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0FDD5-D164-4545-872C-A7D670DD65A6}" type="datetimeFigureOut">
              <a:rPr lang="en-US" smtClean="0"/>
              <a:t>5/27/2019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7C59E-E244-4353-BF35-FDB1BA6B88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14263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0FDD5-D164-4545-872C-A7D670DD65A6}" type="datetimeFigureOut">
              <a:rPr lang="en-US" smtClean="0"/>
              <a:t>5/27/2019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7C59E-E244-4353-BF35-FDB1BA6B88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60057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0FDD5-D164-4545-872C-A7D670DD65A6}" type="datetimeFigureOut">
              <a:rPr lang="en-US" smtClean="0"/>
              <a:t>5/27/2019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7C59E-E244-4353-BF35-FDB1BA6B88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04016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0FDD5-D164-4545-872C-A7D670DD65A6}" type="datetimeFigureOut">
              <a:rPr lang="en-US" smtClean="0"/>
              <a:t>5/27/2019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7C59E-E244-4353-BF35-FDB1BA6B88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48478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0FDD5-D164-4545-872C-A7D670DD65A6}" type="datetimeFigureOut">
              <a:rPr lang="en-US" smtClean="0"/>
              <a:t>5/27/2019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7C59E-E244-4353-BF35-FDB1BA6B88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45455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0FDD5-D164-4545-872C-A7D670DD65A6}" type="datetimeFigureOut">
              <a:rPr lang="en-US" smtClean="0"/>
              <a:t>5/27/2019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7C59E-E244-4353-BF35-FDB1BA6B88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48306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0FDD5-D164-4545-872C-A7D670DD65A6}" type="datetimeFigureOut">
              <a:rPr lang="en-US" smtClean="0"/>
              <a:t>5/27/2019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7C59E-E244-4353-BF35-FDB1BA6B88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17278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0FDD5-D164-4545-872C-A7D670DD65A6}" type="datetimeFigureOut">
              <a:rPr lang="en-US" smtClean="0"/>
              <a:t>5/27/2019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7C59E-E244-4353-BF35-FDB1BA6B88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38683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0FDD5-D164-4545-872C-A7D670DD65A6}" type="datetimeFigureOut">
              <a:rPr lang="en-US" smtClean="0"/>
              <a:t>5/27/2019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7C59E-E244-4353-BF35-FDB1BA6B88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15217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0FDD5-D164-4545-872C-A7D670DD65A6}" type="datetimeFigureOut">
              <a:rPr lang="en-US" smtClean="0"/>
              <a:t>5/27/2019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7C59E-E244-4353-BF35-FDB1BA6B88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05137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70FDD5-D164-4545-872C-A7D670DD65A6}" type="datetimeFigureOut">
              <a:rPr lang="en-US" smtClean="0"/>
              <a:t>5/27/2019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D7C59E-E244-4353-BF35-FDB1BA6B88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39712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1748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3001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72865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5622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67080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44521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90791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0191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14072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23491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01801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95568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99471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65123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Maira</dc:creator>
  <cp:lastModifiedBy>Maira</cp:lastModifiedBy>
  <cp:revision>2</cp:revision>
  <dcterms:created xsi:type="dcterms:W3CDTF">2019-05-27T11:10:24Z</dcterms:created>
  <dcterms:modified xsi:type="dcterms:W3CDTF">2019-05-27T11:11:20Z</dcterms:modified>
</cp:coreProperties>
</file>