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B0C42-5B32-432C-9DA5-1DB6DA71E780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C5F27-98B8-422E-A955-21C65AE5A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9104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B0C42-5B32-432C-9DA5-1DB6DA71E780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C5F27-98B8-422E-A955-21C65AE5A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0084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B0C42-5B32-432C-9DA5-1DB6DA71E780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C5F27-98B8-422E-A955-21C65AE5A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3241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B0C42-5B32-432C-9DA5-1DB6DA71E780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C5F27-98B8-422E-A955-21C65AE5A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7440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B0C42-5B32-432C-9DA5-1DB6DA71E780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C5F27-98B8-422E-A955-21C65AE5A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9552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B0C42-5B32-432C-9DA5-1DB6DA71E780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C5F27-98B8-422E-A955-21C65AE5A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6252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B0C42-5B32-432C-9DA5-1DB6DA71E780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C5F27-98B8-422E-A955-21C65AE5A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5898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B0C42-5B32-432C-9DA5-1DB6DA71E780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C5F27-98B8-422E-A955-21C65AE5A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2412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B0C42-5B32-432C-9DA5-1DB6DA71E780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C5F27-98B8-422E-A955-21C65AE5A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0500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B0C42-5B32-432C-9DA5-1DB6DA71E780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C5F27-98B8-422E-A955-21C65AE5A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903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B0C42-5B32-432C-9DA5-1DB6DA71E780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C5F27-98B8-422E-A955-21C65AE5A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6879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B0C42-5B32-432C-9DA5-1DB6DA71E780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C5F27-98B8-422E-A955-21C65AE5A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7869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9694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6283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8294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6493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4016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0651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5682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5452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4576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9997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2760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1615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8147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194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5580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Maira</dc:creator>
  <cp:lastModifiedBy>Maira</cp:lastModifiedBy>
  <cp:revision>1</cp:revision>
  <dcterms:created xsi:type="dcterms:W3CDTF">2019-05-23T00:32:44Z</dcterms:created>
  <dcterms:modified xsi:type="dcterms:W3CDTF">2019-05-23T00:34:15Z</dcterms:modified>
</cp:coreProperties>
</file>