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E083-BAAE-42E0-A6DA-5F2D49DE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E73FC-89F6-4311-8A9D-7C5D039A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5F9D-D6DA-4230-A96D-0B7C461244B7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85DD7-A15D-4179-B6AF-9A65EDEB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369C8-BDF2-4430-9CC8-BFD69441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D963A-FE50-44CD-9C1A-7AB5DB39C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036B87-8C4A-4FC7-9559-778A9A29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F76C-6455-4F9F-9988-D0AF42CB0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27EB6-F180-4BAD-BEF2-3920E5799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5F9D-D6DA-4230-A96D-0B7C461244B7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8702F-E723-47BE-8FFB-0B1F92B25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214D9-A861-4AB7-BC09-52DF76E39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D963A-FE50-44CD-9C1A-7AB5DB39C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6C411D-FC0E-4573-B504-0B3903E0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4DC74-88C4-4777-9FD3-7412A1704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509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977B61-0216-4E58-AE49-8F509EFAD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62DEF-118E-4D81-958B-37FB9D80F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5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A08234-9E1A-42A3-9AB8-0D5D853E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88BD6-3BE7-4970-9CD9-F40DD55003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96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4FE8BE-B28E-42BE-A98C-63E7BBAA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D6F44-395C-404F-9819-BE73273B9C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31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8AEFF3-E548-43BE-B207-3B57DBBC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01F0B-7DF8-4F92-84C7-5FF6EF19D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034F16-128F-4175-AF77-C5952DE6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0DCC1-6EDA-4150-B620-D5B80EB7B3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0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02464C-ECF7-40D3-800A-092A1666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1325E-FBC7-4D7A-A377-75510E6B6F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236E96-B126-4F4F-B44E-CB61C19B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DD9AD-A076-43B0-8A31-A4BC7AC571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5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36B2D3-E560-4DDA-AEFE-97EFD6C6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5B2D9-4F7A-4EF8-BD41-4EEAF475B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0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1D4189-DD15-42F9-A47D-CD408149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2D85A-7770-4217-904A-1B8311B47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9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B29DDF-ECBC-4B83-85FD-502D7EF5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83C4B-47FD-4332-8E3B-CA414AABC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81BD2D-BA52-4843-B56E-8E748414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BE346-8D14-4339-A0FC-E6E9BE3253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30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323B7A-772D-4A99-ADEA-50F0B2D0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2087F-270B-4388-AB34-7CB6BF305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5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D4C180-3FCC-4D9C-A2E2-2DA94811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E11E3-FB5B-4693-B97E-7E26717F17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5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B2693F-6C89-4AD4-98DA-4F0573BF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DAC55-5275-4B69-995C-685CFFEF02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4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623C83-8C25-4B24-865D-AB0B3893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B5343-0B4F-4A46-A92D-A448829C17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EE1B51-65B2-4452-AE24-F3B79886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50434-469F-4C96-8B9C-37FDA74B1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76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</dc:creator>
  <cp:lastModifiedBy>Tariq</cp:lastModifiedBy>
  <cp:revision>1</cp:revision>
  <dcterms:created xsi:type="dcterms:W3CDTF">2019-05-14T17:41:51Z</dcterms:created>
  <dcterms:modified xsi:type="dcterms:W3CDTF">2019-05-14T17:41:51Z</dcterms:modified>
</cp:coreProperties>
</file>