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5F3-3115-4F43-A71A-19854E1C86D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466-5ABD-4B0F-AAD1-4776ED571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80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5F3-3115-4F43-A71A-19854E1C86D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466-5ABD-4B0F-AAD1-4776ED571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0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5F3-3115-4F43-A71A-19854E1C86D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466-5ABD-4B0F-AAD1-4776ED571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59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5F3-3115-4F43-A71A-19854E1C86D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466-5ABD-4B0F-AAD1-4776ED571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85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5F3-3115-4F43-A71A-19854E1C86D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466-5ABD-4B0F-AAD1-4776ED571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94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5F3-3115-4F43-A71A-19854E1C86D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466-5ABD-4B0F-AAD1-4776ED571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15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5F3-3115-4F43-A71A-19854E1C86D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466-5ABD-4B0F-AAD1-4776ED571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2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5F3-3115-4F43-A71A-19854E1C86D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466-5ABD-4B0F-AAD1-4776ED571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71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5F3-3115-4F43-A71A-19854E1C86D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466-5ABD-4B0F-AAD1-4776ED571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77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5F3-3115-4F43-A71A-19854E1C86D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466-5ABD-4B0F-AAD1-4776ED571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8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05F3-3115-4F43-A71A-19854E1C86D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466-5ABD-4B0F-AAD1-4776ED571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55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605F3-3115-4F43-A71A-19854E1C86D2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79466-5ABD-4B0F-AAD1-4776ED571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44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03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67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99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6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22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85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4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52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35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29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19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0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05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90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2019-05-06T14:37:51Z</dcterms:created>
  <dcterms:modified xsi:type="dcterms:W3CDTF">2019-05-06T14:38:42Z</dcterms:modified>
</cp:coreProperties>
</file>