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2FE6-B2EA-4C91-B6F4-E18BA02B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44D70-9E54-4E14-BF47-7CAB2A489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33288-8F70-4E2E-95DC-2C15F324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32E0-B988-4059-B75A-DC872955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4900B-B4EC-4476-B6B5-1DD3DACD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5B0C-AAD1-42B1-8C19-53841329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A1E87-289D-48A7-B551-2D6CF927A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D0E39-B793-4C63-A1F2-880C6BDB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5DE7-3146-4CDB-A3AA-9EBBD377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88369-5714-4655-A27A-AAB2416F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2EE19-E0F4-4778-8017-98996274D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CF92C-23C0-4641-BDDC-0EE50851C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EFD7-B667-45C7-A228-BB33096B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5F6F3-B3F7-46A7-A42A-EEEF1268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F1195-FCE2-4EB3-A522-1FC498C3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9762-00C4-4934-B1DC-63B16361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2EA1-1CD0-4881-92EE-0F02F91BB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3901E-5D03-414B-AB76-BA1505EC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B5AB7-FD80-4D60-9388-31D03A3E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DDF4-0375-4E6D-A447-5B334F88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5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BDBC-1B73-4670-B6C0-9E352CCD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166C3-2B5D-4BE8-B2F0-22B86258F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C561-9767-43BC-9D10-C84142B2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6D453-D185-4B52-9A92-D488590A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4BA8B-529F-4CF8-81CD-DE6DD263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C9F6-077A-4BF9-A856-40A63499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449A-043E-4132-8E4D-059315385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0B8CA-5FA7-490A-A8FB-A45E48E6C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DBA69-260E-403C-AF52-5F29FCC0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2C083-C55D-42C2-8446-34058520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7D9AB-E382-48CB-B512-D26203CC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C18D-B1A6-429D-86B9-103C6497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2FB57-1151-401D-9EF0-3AA24C48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CEAB-6231-4B29-9434-8C9C2F69D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1C85B-95B0-4016-ACFA-A9C35F6BF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8FF5F-9968-4035-AD7F-597E3FE3F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98E54-ACE9-4296-AD22-E0B7DEF9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1F3E3-3421-40DF-8B3B-6A233516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D9D30-AA05-40E5-BF2E-CC9171C4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9C57-0F71-49A8-9A8E-37AFD3BC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5E7BA-C11D-4D1C-9CC0-4CC3AF6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7B73-F7C1-4EF7-AF59-F10F5344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FAE47-0043-41E3-9684-2E7FA353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0E037-E75E-4247-AED8-68908F8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0E4C-58FB-47F1-9584-F54BE79D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9B5B6-C10B-401C-BF7F-03BFC1BD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179F-F159-4F25-B69C-6043E57A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E9CD-7678-4CD8-9860-4B43EC4B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1C5E8-463A-4CC5-8172-BF7625AA0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1950A-4757-41C8-9E18-4B7D1CC5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B9170-1140-4B85-AE61-0E9E3379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FAD3D-0A20-4C38-B086-13622005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974F-0C95-4D5B-99DF-4DB8C812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ECC2F-880A-406C-B815-E3E9F5BA2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DFC1F-829B-4935-B53B-740EE4369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5B293-CB1F-4698-ABF9-69F36F47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0AC6C-D355-4CAB-90DD-A35E1761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913C-E0BF-478B-8A35-79837B58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FDDD7-9253-4700-ACDA-D2153511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A2BDA-ADE3-4ABF-876E-A98FD1C5E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CAE6B-53B4-4E69-AB31-DAA3CD091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FDB7-9295-455C-8A56-69263CE6321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C896-0BBB-485E-A388-3C14E59FB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EBC8-A6C3-438D-BC3A-139B00515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1AA0-761D-4171-9FA4-F60797FB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8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33FBDCE-1A7E-4E76-97BE-FA73B2E35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AC284C2-37C6-4E0A-A85D-5F964C857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6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2099B34-5E8F-414E-BCD9-ECA963BF9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A0B78EB-A959-4829-AB9E-AA6F0941B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9ED9BEA-C908-4D48-A381-974D31F18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3ED6118-47FB-4E5D-B096-93411F697C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85CFBB6-2DCF-4563-A900-7C371F35E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1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98711C3-A6C7-4B8D-B568-030B38B3E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9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6C53F47-B3A0-4F10-917F-6D7DC6989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E52428A-952F-4623-89C5-C96E605BD5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D7171F9-0AC4-45F8-BF8B-EFBD747EE2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B124F19-F326-47CD-902D-6EA4B47473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9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589AB0D-1DD5-4DA7-905A-5E222900D6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0CF4665-1F9A-49E2-A559-C1883E193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2019-04-29T13:46:42Z</dcterms:created>
  <dcterms:modified xsi:type="dcterms:W3CDTF">2019-04-29T17:32:16Z</dcterms:modified>
</cp:coreProperties>
</file>