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086B-5D2D-4A3C-B7F2-21695FCBF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02233-DB99-47DB-83C9-CF49C4955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1C522-FE54-4837-B69E-3B6B5465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75D2-1B27-486D-B863-75AA8A15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30B48-260C-46A7-B929-590808BE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7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C2FB-BA80-46B9-A96F-2058DCD5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1AB99-5D8C-45C7-BB9B-A5F673008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9B370-282C-4250-9060-AEF53EED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7DBAC-E7C9-4D2F-8DC7-DA778447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D9E4B-6F17-47D8-834A-7D2CEA5E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2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02FD9-BD06-43D9-8DF2-59291F892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E77DF-E559-4465-8E77-B79631016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83EE8-6688-4D1A-A688-3C8B5FF4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9E777-337E-4B6E-AD6C-32999792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BA980-F2C8-4994-975C-F668648C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8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0325E-F22E-440D-AB41-FACA1A2F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25D7-D182-4A5D-BA4C-8F7AF47B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3162A-6367-41D2-B06E-1AAD312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855F9-295B-408B-9B08-84E0054B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8D10C-BAE1-48C0-B730-721D33BF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16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EFDC-63C7-4BDA-A309-53DA8DD38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E042B-031C-4E33-970C-22F8557AD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63DDA-0BF3-4170-8FF7-C8AE2242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E862D-6A44-425B-93AB-88C35FED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FF56E-943F-48DD-B6BA-A0021149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3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2ABB-0184-40E6-B90D-07186684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A30F-4EBB-4457-8905-7497A1AD6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29D1F-F38A-4034-B42E-B97BDB20D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60EE7-C5B6-45AC-B7F2-208E70BB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E5F98-97A9-4213-9152-25836C58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8C936-0C42-4E90-BF9E-01CFAE6C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4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CD573-809C-4D70-92D1-EB9BDED0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69997-4229-41CE-90B3-6F788A54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763F4-9F1F-4B79-BBDD-C8A48E55B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01358-6180-4B1D-99C0-5807C6019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FDAB6-78B9-4697-B055-B0668F146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56358-716A-4EBC-A4EC-723B2D2A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6A937-DD7E-4033-99F6-46E09879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31561-C9DB-4A10-B8C9-7CD0364F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70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C210-511C-4B1D-B9D8-E8F763B9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89493-F91E-4A4B-8ED9-227EDD53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CA20D-93A0-48E7-BCD0-6F403A63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1C33A-CD8F-4E33-A303-D849B3B3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41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AE2DA-2A20-446B-A4D4-5226B689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2574D-4083-4F4E-84A2-7F9F6577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689F7-BD8B-4163-99E2-1D081D94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ADEB-3F9B-4A12-AA92-83871EAE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9434C-2133-4795-BF82-FE9EBA95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DD60-0041-4AEB-9EB1-B953165DA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72E96-51DB-4731-9B58-EDB21CA2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737C7-8F9A-4038-8005-025A619E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BC31F-4990-4435-8168-D6AD501A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20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C53E-FBCE-4C9E-8118-F7D7CCEF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E59A5-6703-45A3-8592-12D40F588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2EA34-08C4-42DD-B13E-31D2072E1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93E2-F196-4850-8E92-631742AF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1C3F9-68A8-4834-A3E4-9B0FE4B1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74262-3E8C-4AF0-98EB-A216F45A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97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1FBAD-534E-4140-A74F-6CB57B6A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75F1B-F3FE-4C50-A6B6-19D14214B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B507-7E35-4D4F-A603-D1AB1597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09FB-52E9-40A0-BA32-EF2C3C2362DF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22B35-94D1-4F6A-884B-C1358821C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45093-8C3D-4980-A7E0-4585EC7EF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3FC2-56EE-41D5-A9C3-40A04417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9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3675AB4-3721-4158-A159-5F3F4BED23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6727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00460B8-D2E1-4249-B92D-0491FFD4B0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96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A7196C5-2AB4-4E21-8C0F-B038967543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8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6076F1E-73FD-4FEB-8936-2F1054F51B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3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F0C2D66-F8D6-4C63-96DE-2F33BBEC14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44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C1AC98F-8143-4C59-B896-70D1C9D2F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87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6170F00-5A1D-4F61-979C-9F3FA067A6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7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BB53D47-3ECA-4ECE-9ACF-2E80BB7400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37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90FBBFB-2D29-4AE2-A83D-8D19B83E5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41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3DEED08-53A4-4536-A55C-4E97E11F9E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73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AAE6785-5D53-4B29-849D-48613E0FF6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55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D0CC798-5C00-4A62-A5B1-6F27DF33EB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85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DEC6DB5-8417-440E-9DF5-DCE0D42C97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77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F18E6A7-3F0E-485F-9964-1F979773ED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10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FFFADCF-A7A0-4F06-A9EB-3F8133053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41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2019-04-21T18:11:06Z</dcterms:created>
  <dcterms:modified xsi:type="dcterms:W3CDTF">2019-04-21T18:11:56Z</dcterms:modified>
</cp:coreProperties>
</file>