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7630-066A-4628-8684-41253FD8B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9CA05-B19D-4C1C-9E3F-DF51B7EB3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C333-5303-4A64-B964-8F45D388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069C1-67EB-4C95-8644-53B26D8E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58D31-09D6-4DF4-AB5E-73D9469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2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1C08-79A7-449D-BEB9-B82B38E4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1A8E7-8A61-498D-8D40-127BE17D0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E4F74-8E7B-4123-9165-4FEB5F4E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2417E-B33E-4101-A77A-CB438406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0E85D-AA7C-4B8E-A36D-C14674D8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545E7-3239-4CD9-B9C7-EE34E11C4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75AFF-631C-4834-A91D-006B2E5D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43840-0334-4421-AF4F-4C87AF81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6149-8B85-4389-8BE7-F043B3D1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D20D1-0CD9-41CB-948F-092D0FE2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A86A-9857-48E4-B70A-5414B8D8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60A8-F060-44D5-AFFD-358C77337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E393C-B3DE-4617-A66C-7D42EFAD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25D3-90CA-4C74-9D2F-D3868648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CD9C-26B0-48D6-8B0E-FA18CF0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1766-6960-4555-9F36-8A3B2E48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2AAA-9E64-4E89-A2EB-41675DB7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F9B2-4C56-485F-B206-0A4A27CC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A2272-F3BF-4993-A4B7-98093AA5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079D5-B8A5-48CE-B5A6-5E37C434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BD89-6F6F-46BA-85DE-8632AC43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7AFA-02A7-4458-A534-7EE3D9C3D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9A782-479C-4B30-9630-E0EF277DE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F6297-07B9-44CA-AFDB-7B0DBB29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D044-8E0C-4053-92EA-765DBCC0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3BC3E-16A6-4075-9225-F17BB1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29F5-D839-490F-8749-83BFC09B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27383-621F-423B-8A8F-CB3F9BAE1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FE0EF-E6D1-4805-BD4C-22E045D6A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D5DC8-EC83-4CCF-AE40-FF1B3BDC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5CCDA-9714-4C62-AF8E-938583785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6CA11-2924-4132-8A62-33AFEB83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2238E-5CC7-46CF-AE38-3944813E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823F3-AAAA-4D6B-85B1-0882E65D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531F-9FDB-4EE4-AA78-5472CF67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9B211-E8DC-4FCF-B134-A532DBBF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3527F-F96E-4800-8AE7-26DA3DCE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21F7-B509-4979-9F27-A215A75D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5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EC3BE-7474-48F1-9142-2139D112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C2CBA-C417-41D8-BE2D-9BB8D034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A32F2-10F8-4214-9EEA-74F45BCC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3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5B0F-6FA7-4926-B756-148A2619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D151-DEF0-40E8-BB1A-18D6C5D7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77FB-826B-40E0-8525-93F8DAC9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D03A-86B7-41A1-838F-E79F4458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DE66E-EC12-4BD9-9CC7-EED30E17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F0B33-D308-4335-BF9C-8DC20271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3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4A06-B211-46E0-AD3B-51BC5DED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EB2CB-E4D0-4100-B2FC-A5E07851A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8FA97-F315-48F2-B0E1-672C6C37B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DC341-F8B1-4CAE-B894-B76EAF8E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655F1-B3D7-4F67-836B-212D91A6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95DA0-3FEC-422F-AA1B-EB59AC62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4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15DF7-A3B9-40A9-B555-A04A1F1C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DA46A-74F9-4556-8082-CE7D96998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471F-0FA8-42FB-B5B8-7576FD65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D72F-8D5D-4656-AFD2-BC2F2F78686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63BB-D3A0-4338-BA01-31072F3EC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41D06-5776-4E4F-A266-3F56EE5C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830A-D4D4-4CCF-9533-87410352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2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701FE0B-006F-4168-877B-CB64E7978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19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E41F938-E266-41FF-992E-5CCB08A55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34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50EEEDF-1B8B-4A32-B677-AD1461334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69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88E259C-64C7-424C-B91D-F6BA6E348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32EB339-2165-4F7A-8D65-96F22A350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2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78D80A7-61D1-4841-94BC-90A8B2078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5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7E30A28-7B18-4811-8EAE-BC78E2FD1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0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85E567C-034C-4676-B21B-02777AAC3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25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FDA3171-5D27-4661-BD64-E3CFD6FEB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DC6B812-AB22-4242-B920-7FC339A49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D032304-1AA1-47A0-B5B3-B790437D8D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6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114DF17-9A7E-4072-8E0C-1C95C8C5E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4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6ACB1F4-98A5-43A3-B59F-ADEF04125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CCDCC9F-039E-4A03-9131-5374A65BB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2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C57A8D8-F864-4EEB-8273-9844D6C7E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12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2019-04-16T18:37:57Z</dcterms:created>
  <dcterms:modified xsi:type="dcterms:W3CDTF">2019-04-16T18:38:37Z</dcterms:modified>
</cp:coreProperties>
</file>