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562C-FC37-42EF-8593-CD32CEF06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CECE1-2B3F-460E-A642-9E4D21F4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D6A14-19BA-4B3E-9A03-F39AC0A3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DF91-5626-433E-B932-AA408C4E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D9445-2864-40B9-BAE9-2DE69C29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2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E0B6-E934-476C-93E9-F0427F06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4F1F8-C7B1-42FD-8C5A-E63D031B2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9897A-5F3F-4B95-92F1-53B2717F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95A4F-1CF0-4B12-BA6E-E0282E11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E0D11-7CBC-478A-826B-D4B3FE6B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3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E1843-2263-472C-BCDB-32C2151EF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C4CA0-61CF-43CA-8469-84401C1FF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49B9-0628-4B54-B4D3-388A8A67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D12D-0FEA-41F1-BE0B-AA549BBB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A421-9F06-42FF-AF27-022C3804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27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4E87-D6AC-4949-B7F2-1A0B0C03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3E5F-EEAB-49BD-989B-CB838479D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C1F7-0988-49B7-AEB9-3A2FCE6F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A94A9-1CD9-4A89-A29D-232300B8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8BCB-0833-473F-AE30-C88F3FA2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2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C8A9-5961-4F45-B2B3-95E10742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31F88-54DA-4761-9184-81268DC9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3F76-DEAF-439B-BF08-949883D7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BE19A-C4E8-4BC2-8580-3B559294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DF3F-1C75-42D4-9D4B-8290A366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8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6991-6426-4BDA-A5B5-1BDD1CB4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759C-8E9C-4D11-8782-6070B9A52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369F9-9DEB-499C-9C50-1AF9944C9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7E375-87AD-4017-8D9E-3DD2A577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09615-C267-48A4-A22C-E2A8F5E9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A281-1CA5-4203-BC1E-67650CD2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90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B180-8280-4B39-8BBC-ACACF291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7C69-23F7-4E64-B97B-ADCC6D979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6E7E1-2300-4E93-84DC-488EB516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0D18B-1B55-46ED-B788-671684387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61F5F-CF58-4F02-B6B3-A9506CF56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DECC6-6AFE-4570-832C-372A8E84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39E34-0E46-4A99-A9D9-D9F763A0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6BE85-8C70-4219-89CD-825108A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4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B4DE-93BF-419E-A403-AA1BD49B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76C26-07FB-476A-A251-EA1D13F4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95A39-73FF-437D-9F2B-FC008A6D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A1A84-EA01-48E4-B75B-0681F768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1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4FBAB-A3B9-4423-AEDB-86B7A473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34FED-F1C0-4AEC-A80B-D94E8E39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EA01-3BD9-475A-8592-27AC1F92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5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21C5-4497-430F-858C-75D0EF4D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E9F5-75B7-45B2-956E-EBCCCAA6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A7EC2-92AD-46F1-8212-E2AE7EA1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F57E9-3B24-49ED-876B-01B2626E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92387-3BF9-45FB-80E2-C130B2CB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CAB92-DCDE-4C44-883B-ED840765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38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7700-647D-4CBD-A290-77685256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F9109-CA4D-4C31-8580-7DA556279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442DF-1602-4FC9-ABAA-36F71ED49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DA8CE-2DDE-4309-8AB6-F8AD9F348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A9745-C15B-4BA8-943E-E45E4977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769E7-FCA9-4B6F-82F4-CEE68233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0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67728-5AAA-4CF2-BDF2-B627A465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E929-8F98-4D9E-AA46-0422DBD3D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61BE4-3EF1-4850-A319-B2F6B5861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02D6-4510-43ED-ADB3-EC16FC1475E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26E1-5EB5-4FEE-9277-2724AF42C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CF93-4407-4BBC-A442-11F3CAC45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ED99B-F841-42FF-BA5E-31F8D73D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8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30994AB-18CC-45A7-BCD9-0B8D2A85A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339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2C44DDE-0954-49E7-B68B-4A25B5AB4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85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935C17F-2B6D-43A6-8635-5836A82A76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9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0EC282A-B9DE-45D3-A616-DB9B9A33D8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85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3811BAD-8646-4F23-A39D-8C15FF8F29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1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2D695CD-5022-4727-AA33-B138EB548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4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D4EEFEC-BD27-4EB0-A376-CC6424238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23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AE05878-0C5D-409D-A42C-C25B0B1448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6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E2B8F6C-BA53-48B6-A855-4A1DEDA4B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0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339FE50-9FB9-4AD4-88F8-7DD09F982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7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382895E-7479-4A6D-B2E3-E13897E89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5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2245423-C9C2-42B1-AE24-2C544CEFB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0BC08D3-636C-401C-9147-FCFC220BDD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7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882ABA4-08B5-4353-8ACF-388452FE0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62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9A60884-4E33-446C-9125-C8C1DE8DE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2019-04-09T17:01:57Z</dcterms:created>
  <dcterms:modified xsi:type="dcterms:W3CDTF">2019-04-09T17:02:32Z</dcterms:modified>
</cp:coreProperties>
</file>