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EF60D-B5CA-4EC2-99D5-1385C3ED0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5FDE0-1F0D-4518-A76B-4076FC2A7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CA4B4-80ED-4E11-907A-206F7349F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917F-9056-4EDB-BB7D-69BB9F50A78F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2CF66-7008-4C63-B5A0-5E8B4D3E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FC5C0-B84A-4838-9B5A-C56244374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32F25-1AAC-49F9-A268-33746114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78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43385-41DE-478B-B005-C7996E61E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8A47A3-494A-45DD-9681-3D7C97AA5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CF630-FCA4-46F1-8284-2E839025E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917F-9056-4EDB-BB7D-69BB9F50A78F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76A5A-CB26-49BD-8DF0-979A73E71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0660D-4333-4254-8601-FF868215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32F25-1AAC-49F9-A268-33746114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5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346BD4-F853-44F6-93E7-7ADAAE4CA8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2A8E90-EEC6-4D12-AEB1-127436AC4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8C27E-7CA4-4812-A7AD-2D453C08D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917F-9056-4EDB-BB7D-69BB9F50A78F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38693-27FA-42BA-AEB8-03AF028C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0B92E-DF73-4742-937E-77734DF4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32F25-1AAC-49F9-A268-33746114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63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7FAD-17CD-4002-84FA-151A7C15F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E80DE-C42F-4D77-A853-134009E2F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3A207-2B84-495E-A9F3-0535CDB4B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917F-9056-4EDB-BB7D-69BB9F50A78F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70E58-DA5C-4DC1-B890-0F1E9A161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70D87-7B45-4135-973D-8E8D5D1DF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32F25-1AAC-49F9-A268-33746114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71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AF099-28AB-4E39-B8FD-A9E7B5BFC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4E938-F6CB-4723-A6A2-F746911C5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8C599-18DD-4540-8A6D-A5B730E0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917F-9056-4EDB-BB7D-69BB9F50A78F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16688-7D1C-4D87-9E11-BC86D88A5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79B61-A19E-405C-979B-A33461889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32F25-1AAC-49F9-A268-33746114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21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FD31B-9573-4F06-8626-5FDE395F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6EE11-527E-4CB6-834E-AFD13D30D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FBF29-61AC-43D8-9651-864D909C2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42F85-67DA-424B-90D0-CBC2DDC9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917F-9056-4EDB-BB7D-69BB9F50A78F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ED768-A02D-477D-AD88-C030D7A4C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56BD1E-3C92-456C-9BF8-2F4B1B76D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32F25-1AAC-49F9-A268-33746114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748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7AEDF-974B-4CEC-8EC1-4A190F402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19A05-A48C-47E4-9E41-76FA6E19C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2D4485-D27D-4FE0-ADE0-B1167362A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A1E17E-D7CF-40B0-A791-3F24BA0E1E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022BFB-53F8-481C-BE40-2C97153E8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7E94C9-4221-4E80-9F4F-72EFA3C4E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917F-9056-4EDB-BB7D-69BB9F50A78F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31A0D2-988E-4162-8BF5-7F1482439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839946-9013-4F8B-BC76-40412AD8D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32F25-1AAC-49F9-A268-33746114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067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D36C7-260E-401C-B946-E8F3870B3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DC002F-40A0-4510-9200-77529B30E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917F-9056-4EDB-BB7D-69BB9F50A78F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8794D6-2C29-46DA-89BB-0AFCDC393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D69EB-0BA4-4F92-A64F-BC124C6BE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32F25-1AAC-49F9-A268-33746114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27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83C007-2E9A-4390-8C82-02627A07C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917F-9056-4EDB-BB7D-69BB9F50A78F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D1B510-787C-4F75-9C8E-46DDD0AA9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FEAB3-C1B4-457E-827C-70EBC9256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32F25-1AAC-49F9-A268-33746114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54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97BC6-88D3-4A04-AC83-4A28549EE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96389-2066-4942-A334-DA58CC3AD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18618-8451-4AF1-9591-B180B82A8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89E489-197B-4EE5-8A09-A8C8586B7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917F-9056-4EDB-BB7D-69BB9F50A78F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D559F6-639C-4165-8038-6ABE6C905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0A656-EAD4-4DDE-A8EB-E8EB5652A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32F25-1AAC-49F9-A268-33746114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482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72CDF-80E0-4A18-85E3-F185CE3C8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E9A6E7-B99F-45F3-934B-26DD5EEA26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FD21CE-694D-4A87-AF82-50E59A471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E147B-B66D-432C-8B2D-AEBAFA585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917F-9056-4EDB-BB7D-69BB9F50A78F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9E9B16-9FF9-41E2-9036-7900F61F9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34906-BF4E-4843-B578-9ADA2EE51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32F25-1AAC-49F9-A268-33746114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384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FB8111-4403-4165-9C20-A58371AE1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C6491-CECA-4CCF-98A2-015E19743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E4DB7-650E-4133-BE0B-2771D33BF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E917F-9056-4EDB-BB7D-69BB9F50A78F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1C7CE-B757-4D0A-9E2D-A9B994C2D5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59D91-2110-4DB1-A896-35E03061F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32F25-1AAC-49F9-A268-337461145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030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0D724D18-7CC5-4804-BDD7-8EB513A716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1056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E0C7D756-0190-466D-AD18-6A8B6A6B65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812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DD964DBD-7374-4365-8CB5-24FE431755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06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2ECA2090-4F3B-47BB-A378-6302DDD2A4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36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644C41B1-E51F-4E9E-BCD7-E34A203B56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10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A8E3EF00-6B6B-4BEA-84D3-80232F1B1A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615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C584E995-F3A6-4463-88A8-ED1935F8BA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420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227A3F3B-BD9F-4C87-84B1-A19787B4D8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04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11C883E7-ECF5-49AB-9C4C-5B5BA7C82C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233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F53CCCD7-870A-4217-97FE-792ADE6AAD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2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55E8D011-A2DD-4D0A-BBE5-4B68136387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547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C8CA9C94-A8CC-41D4-8A0F-0C36BF841A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833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5AFE71A0-DE37-4BF1-BE11-F16F5B9A20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482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</dc:creator>
  <cp:lastModifiedBy>Maira</cp:lastModifiedBy>
  <cp:revision>1</cp:revision>
  <dcterms:created xsi:type="dcterms:W3CDTF">2019-04-01T12:06:47Z</dcterms:created>
  <dcterms:modified xsi:type="dcterms:W3CDTF">2019-04-01T12:07:53Z</dcterms:modified>
</cp:coreProperties>
</file>