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14B7-AD61-46FB-808E-8CAC28C45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78FDB-5023-4C8C-AD16-121565057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94AB1-BC52-4FD0-A5CE-44AEA3BE4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5F43-EC5C-4B61-AD6D-0375104D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37135-7746-4AF2-9A4D-D02654D3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7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8611-7C6C-4766-8A13-F27AE1C9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5166A-9B7F-4DC6-8F98-185AE0D63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6B95B-E585-4A2D-8EAA-368D8699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72586-F49D-42EB-A10D-2AE6D113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40783-1D33-4FF8-A941-514393F6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21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83AA4-0EDF-4913-9B38-5CD61F7C1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8020F-DB40-4A9B-BF7C-D45E6EFEC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7D8F8-A37D-4924-B3DF-B8D13FD6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4C86D-2119-4F9D-8F83-67B8C74F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95C05-A279-4471-A9B2-A8D6E37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96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1E99-EB39-4505-8E41-2FAE230E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612E-41C2-49A5-BAAB-75E746FE4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2937-80B5-4FA7-8EB8-BA58C33C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CEDE6-AEE3-4EF2-8A59-01319A0C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321C4-1545-420C-9415-62FE4ABC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A9DB-4B9F-491A-9F14-82976E7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E1B3-0879-45B5-91E5-D439E2A88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EADD0-71B2-42A4-9149-2F1BAF55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0018F-4F82-4CFF-B82F-98786B0C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71E81-804C-4DF4-9468-1D39C9B8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74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88E2-EA6B-4E68-80AE-09BD4392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EA06-BE6C-406C-878A-518DA12F3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9A6B8-332C-48AB-AFF0-A008B1136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18CB5-D506-40E6-A433-1A5E48400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02E1E-53EB-4D4D-8BF7-2291592B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49F1-F0D5-41BE-B959-9DEB0166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53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85BC-7D20-405E-BD9A-8A2C1EED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C2972-4E3A-41B0-B6E8-909CBFBE5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A2D2D-4085-4E4F-9951-9AB5CAC20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F060C-E798-4E82-91F1-557AF14BA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992A0-8438-4175-AC5C-2B5AFB708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7CAFB-C4C3-4253-89B1-6EE67BC6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8869F-F4F4-44A6-BC38-C2B0EF26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8B473-F0A8-4815-BA71-6ED91A8B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3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B0C5-A78A-453F-943B-FECEA489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9BC2D-307B-4A83-9BBB-CA46F0E8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46C5B-62C2-43FD-BDF7-4EE56422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C356B-0D7F-4B4D-B7C1-2EFF7B74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7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68562-5149-4C12-843B-28662F2E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0A68B-1A63-43E1-8A5D-7BA042E2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4BC4A-D4F9-4D40-9247-536F1E4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4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A224-1A9D-4718-AC7D-C158AFEC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16E5E-6240-495F-9989-860F4516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1B0CF-CFC5-43C0-BB5B-6B304D7A1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B3FDC-7232-4DD1-89B1-432CA85E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0ADC3-71CB-4F07-950E-46B72B77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95452-16D3-41D9-A08B-4FA9E95D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9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46B8-AB5D-4CB4-A454-D4DB29E3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81826-D4BB-4D8C-8994-83EFCFD20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5C210-DB97-4146-AF90-70107362A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86ABD-5CED-4A7C-AC6C-429B1A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DE219-CC3C-43D4-9215-191294C1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A6E98-3899-40FE-AB8A-E6B9E884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18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1E5B45-C887-445A-80F6-5C799B7A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0CFC2-C02C-43C0-8003-426A03C72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D8DFF-4C58-4BB2-BF68-2FE88E708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E49B-FAE3-4FBE-8579-148BC07C8E5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15424-620C-4BAC-B305-E16947821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1AB3E-C850-4282-BE26-B653DEF5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A5D6-BE9E-470D-B635-7889ACE3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60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6A09EFA-0D07-4CE4-B4B7-0B6F688FA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115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6CDFF5D-E850-4ABE-AFC6-ADB0FFFF2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61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BBCBAF5-1004-4DCC-B894-CCA0FA222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88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5CF2E0B-7052-450F-BF18-98FBB42DE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81F5E693-DAFC-4F7D-83B8-7BD49621E2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4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B96DEF0-478C-46B8-AF1D-1EA1960CFD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76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923131B-6498-4AE3-816E-0E4B2AD0AB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D6619EC-9FF3-4BD0-968C-2B46139893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6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C1CF86F-D8BD-4988-8B63-CEC3755A1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91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AB50878-6CB9-4FC5-9A3D-B258A75ADD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9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62D953A-851B-48A2-9E5D-BF10EDD54B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7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B6DDD08-EB13-4BA5-8193-39C8200D28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84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420312E-C515-498A-8CA7-47C0257FA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8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2019-03-26T13:20:54Z</dcterms:created>
  <dcterms:modified xsi:type="dcterms:W3CDTF">2019-03-26T13:21:29Z</dcterms:modified>
</cp:coreProperties>
</file>