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ACDF-0D63-4F5B-BB78-6AAC300DE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1C7D9-B41F-47AF-8854-17142648D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E45B-6CA3-4216-B146-4A4D2D96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1F35A-7575-4C7A-84DA-77CFF8C4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6715E-A842-4894-A874-2C8F7C9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3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55491-02F8-4F74-96E2-A5850B1B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E0E9C-09B0-4356-A0CA-A7F3CFE86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01713-A105-4D3E-A011-E5F340F0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F5633-CE05-44F6-8363-BD431CAE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A708-3132-4FA9-8576-6591ACDD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31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69D73-35E2-4600-A1BC-2FC9D5456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C25EA-449A-42AF-85B5-9081FDEDD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A4979-644F-41A2-9833-A79BAD1E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399C1-54FD-48F9-B92B-6D54F7C8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17524-F060-4317-A082-8F0F731C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2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24C0-F5B8-4455-95D7-DA5C02E0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3714-9EB0-45DB-A0B0-9D02C9588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81FB-F830-4FE2-ADB9-AA2A85AA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45409-6EC6-4E7A-A305-E060B74B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11ED3-7768-4C6E-81CF-1B892A55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7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8166-15AC-41F3-88F3-27611146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5943-80D0-4D3F-8885-176402286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A8ABE-3C40-4257-B9E2-194CA6FD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E210F-5F25-4ADA-AFF8-770D9BFA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82530-AF52-4DC5-B511-F724D2284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1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F5A8-8458-4814-9F55-58BB0AF1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C4A0-C6CC-4B5D-95E5-A43520F2A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ECC8F-7F6A-4CE6-A294-F1504CD3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B977F-5038-42E4-95FF-EFCC332E2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3D0DB-7480-40FE-B301-C4A990C5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6637E-C150-41D0-9F01-94ABFDEC6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4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55520-9414-49AE-B3ED-9CF3C3D9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7DB8F-C2A7-4A81-96E8-BAEB8E3B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88AEB-C4BC-4F58-8D52-987F68910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F25CB-56EC-4B74-9D1A-C3DF70BDC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A4F9B-1653-45F9-A326-73845FD1C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6CB2A-6396-446E-890C-BF227419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4ADC6-5C60-4E63-9C98-0D8C0845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166EF9-56A8-4F56-A029-6A205335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64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DAC3-52D0-4398-8F8D-B04D1256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5DA37-DAAF-48E1-B416-7949A48F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59D11-DF65-4990-949B-28EA661C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9D64D-77A7-47EF-9636-C8ED4575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0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94E1B-27D9-43FC-83E4-056C95BF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2E65A-5EBB-4611-9332-1C1C779D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9CD6B-C9E2-4B6D-AE56-0B75E8CF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538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810E-5B8B-4992-A58A-7E80AFF4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E370-D49C-4F9E-A409-E3026175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1836B-451D-4916-B431-E4A5A4ECC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DF701-32CF-4A4F-8DA6-233AD117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4AD61-EF4D-4BC4-BB49-2272CEEC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7728D-9D56-4E08-AC8E-6F9BB75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5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F000-ADCE-4D36-8310-DF1C992A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51AE6-2B14-49D9-9C3D-2B8E3C730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ACBD7-3F2B-4B7E-BB41-A89530805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BFE8F-FC7D-47D3-BCFC-56F309A4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18654-CCE7-496E-A809-4B0E9737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BA85-4124-42B3-9BAC-5FE19CF2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82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01FA6-E6C0-432D-8E30-583B002C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B8AE6-E28E-46C1-AC01-9E4856FBA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0042-0BCD-4AE6-8389-13951D2A4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50A9-003E-4D4A-96CD-1DB9C23F3FF1}" type="datetimeFigureOut">
              <a:rPr lang="en-US" smtClean="0"/>
              <a:t>12-Mar-19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BC74-0BD0-4B0D-BCF1-C173D2B28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59567-E4B3-4F64-BF7B-4DF258970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04FB4-3C87-46D1-BE45-1D1B9C4F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31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102A096-C10C-45CF-989F-0C62910B53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4826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6740376-1CA4-4DC4-B6B9-B878E10EE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7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ACA27FF-F599-4E66-A184-50D539000C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40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3633069-7A24-45AA-89F4-060987A1A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6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30AC1DF-193B-4AA8-BC5E-379ADFF52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3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924BC96-EB52-4215-8863-B863E2842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48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9828127-CDC1-43A9-86D5-286540AC3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4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C6B7463-7603-4933-8CD4-651E81145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4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32C5E35-A7C0-4F27-B7F7-90617A309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2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24D6443-DF31-4747-8DD9-C962CE8755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99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F0FB1FC-EA6D-4643-84D7-978DD5A786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4839BE7-FB3B-424E-AEC0-145A812F6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934A528-E96C-49AF-9431-D915A5BAF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75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1889E14-CD12-4B0E-B063-A9556722C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71B231D-1240-4634-A3FB-32684AB9B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74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2019-03-12T10:09:26Z</dcterms:created>
  <dcterms:modified xsi:type="dcterms:W3CDTF">2019-03-12T10:10:16Z</dcterms:modified>
</cp:coreProperties>
</file>