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6A86-5944-4F8B-B810-410B75D18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2A54F-335C-4960-B300-757CC21BB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3A2B-B15D-48D1-8916-4168A819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A3B6B-DEEC-4A52-B14C-2B113080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AAF6-409E-4F8C-891B-9F1172C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BB16-4E53-4322-84F9-5338874A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3BD8A-8601-462B-84E9-94E60ECBA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610A-7F3A-41AE-83BA-EA2C3FB1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154BD-5B7C-47E3-A400-6ECC7492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5DEE8-C62B-4655-8BC4-4F4C98FC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7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6670B-A5F6-4FCF-B160-7FC004EAF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1C25A-ED9E-415A-A016-D9CFE28C4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E1C60-86EA-41D8-923B-438777A8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202B-D765-467A-A853-DD887DAC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78123-979C-4ED2-802C-8B26B4F2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5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1384-8E4F-4CC1-A1E5-834CBDEE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28038-5568-4EB7-A2FA-E9CBFB08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5901D-B276-45A9-B658-9DEF6051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D371-A0F2-4AF6-BD96-66EEB263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8974E-7B1F-4696-827D-6C399FD7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3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D061-AB71-47E8-9099-E717036F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93116-2EB7-4330-A594-AC78E5FA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064D-1A57-4A4F-B313-4D15AF6F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56535-F7ED-4D76-9225-75F02ACB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32E24-652A-4715-AB62-73D3CBF4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5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F870-86EC-4110-998F-DE231D53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B501-7CB6-45BE-A227-EEB48B730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A5659-31D8-4344-B1E9-F944F2BF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BEF56-78D1-42E2-B55E-F4DB2D13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8188-16C8-40B0-9689-12F68A4B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5F3F5-4508-45C5-8C00-481CB8AB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26BA-A7D8-46A2-8BC1-D9BD4DC3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589B1-7C66-48C9-A438-EE8FFDCC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802A2-C450-4E75-9BE7-CCEE1EE46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50050-DD8A-4390-8CEA-DBCC8371A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5F3AE-C52E-4032-AE99-3025D21D5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FDB41-0E2E-4113-896F-ACD6D544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7C96C-1F15-4B8B-881E-6AA9A431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B3109-0F73-4163-8AD9-F0A46427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2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C7D5-28E9-4035-8A26-AC77E885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A28E8-3019-4A61-807F-D602610F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759BD-E7F5-4B32-8473-CB9671FD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8C2E4-DE90-44EA-8BE7-8E8772F8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7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FBEE1-2622-461C-B3FD-FF79210C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2A9DD-AB87-46FD-ABC6-4ED174F9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B4CFD-3917-4329-957E-52707C39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3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3983-830C-46E1-861C-D2DA542B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43FE-2C79-4002-A1F5-26992C21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CE74B-36CB-4335-B11C-A877977CE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6E223-ED54-4450-959F-13EBB376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3DAF3-972D-405B-9B81-DD03D114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92508-0CAB-4DC1-BBC6-CC1074A4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9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2474-7D53-429D-8446-9F45C34D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C005C-B0DB-439E-B191-57DAAB103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FB7DA-082F-4582-8F0C-90FC00A9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86953-CF00-4D95-B854-5B2CDCC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C1899-3BB1-41FB-A3FB-50085CD5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47512-7E52-4AFA-AC0A-E42118DB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2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60A1C-5F1F-4258-945C-9CF970AA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DCCCE-D2DF-47BB-9E40-8C9603D02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F7B8-A808-4786-9FDE-4C705444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9D54-47EA-4A3F-93A0-BA233DEC456F}" type="datetimeFigureOut">
              <a:rPr lang="en-US" smtClean="0"/>
              <a:t>05-Mar-19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2F84-8FA1-4C45-9536-76FA4EAAD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0B33-6D0C-4C78-9AFB-4DF4976A7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F1AC-3E25-4475-A296-823C0205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5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73F2266-50AE-44B4-AC3B-D2ED0BA49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17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A63AFE0-E716-4D71-AE9B-E0E0B6548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76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73BB4D5-3CDA-4E70-8C9F-098833CA8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1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C661D3F-5B9F-4DA1-98CC-E0C47C401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8E5DE5D-97A7-4378-B712-72BDC235E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49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2F2358D-7145-46E2-859B-C06DDC0686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67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2AC7443-655A-4061-972E-D160FB1CD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8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AFE107C-E215-454A-B2E8-30705CBD15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6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840FC3A-A07C-4682-8663-33F0A8BE1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9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03ADEB0-CF12-461A-9E29-A7B8CC5C9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15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D4C0736-3DC4-463A-9200-B6B8AE6232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8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8304FC0-3CE8-42A0-B1A9-2E05FC8B6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9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3C67976-0EBF-4823-A5DE-01F0217D3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4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1C18D28-3D61-44F5-B301-C78972BC7D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2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6B54CA4-57A8-4FDA-8671-AB71B8E4BE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95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2019-03-05T13:26:15Z</dcterms:created>
  <dcterms:modified xsi:type="dcterms:W3CDTF">2019-03-05T13:27:04Z</dcterms:modified>
</cp:coreProperties>
</file>