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59ED-1FD2-4133-937E-65BCFCB3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D629C-E1A9-4792-A8BB-FDA57743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905A-A10D-4036-A2CD-FF8F2B99DF41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9F2A7-E02B-43F0-9479-49AF6117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E3D98-7445-4610-A4C3-88FF20A5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63AB5-9F2F-4056-8348-F6C04769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ABD4E5-F208-4EFB-904C-C309B14B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4ECED-D733-4D46-8158-5366EB85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3F37F-06B5-4FA7-B650-8E180573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905A-A10D-4036-A2CD-FF8F2B99DF41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CAFA1-1E16-4CC1-979F-BEA18DCB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6B281-2ED1-4477-BCBC-32103C77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3AB5-9F2F-4056-8348-F6C04769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46E622-4CB5-4FDB-88CF-5E9C7912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B802C-957C-4A3F-8A61-CCE6AFF28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532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BD9BC9-2993-4702-996C-A510E5E2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1DABE-D9E0-4E5C-87BB-E4F359C58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C615AD-CEFB-4114-B89C-22E47047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579B8-582B-4ECD-9280-06826AB1B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ED7C90-66FC-4CDE-A830-6F18E35E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EFC26-CA59-4D1D-96AF-973AFEFDF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8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3C00B1-685E-42B9-886E-E623D763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593E8-CA04-4DB2-BF23-8DC9A10CF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1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6B67C5-7730-4A2A-B160-9986F029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9EEB1-8566-4590-AC0E-0BE409C94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1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6472DD-D816-4C06-9BE9-E10FBC9F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ED4D1-2F2D-4325-98A4-49DFCEBC92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0109CD-5A33-417D-97D1-4649B075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332E5-74E1-4279-ACFF-BD84B2FF04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6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85C58A-154E-439F-92BD-379FD9C8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AABF6-5DDD-42F4-9DAA-06067F506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E89F4F-8652-47FC-B340-D2358E0E3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D9FE4-A8B1-4443-9353-C1D4265713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4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480A14-8822-4E8E-BE64-DD322780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22EF5-86D6-4EA3-BA5C-44942998C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50078-A76E-4B32-8720-5198A071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5AC7E-808E-468A-9365-C9E76DCCB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5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6BFFBD-DC61-45F4-B635-D77B02F0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54B26-DB3E-461C-AB8D-F5C9651176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E0875F-2086-4A91-AF74-70A654AE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C7BC7-15D6-4902-BFC9-73E50EDCA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9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AC4F19-3F6A-413A-A98D-EABA4926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A0F28-831A-4947-BC48-6930E1FCE0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9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2019-02-26T13:00:04Z</dcterms:created>
  <dcterms:modified xsi:type="dcterms:W3CDTF">2019-02-26T13:00:04Z</dcterms:modified>
</cp:coreProperties>
</file>