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3971-38A0-45B9-8F5C-5DDFAC7D3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5E72F7-6B59-44AE-9061-1663A8138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BC7D6-ABA0-4E3E-8D8A-D1E9148D6B02}" type="datetimeFigureOut">
              <a:rPr lang="en-US" smtClean="0"/>
              <a:t>20-Feb-19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6DF269-91C8-4970-AAB5-668B67AB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03EA3-D136-40DA-9C9D-4C375262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9F34C-F927-4091-99C4-23BD801C5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0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618341-C8EE-474F-99E9-3644D553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94444-E95D-4BBC-B5A6-2C93EF5F0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C14BC-3C0A-42DD-BFAC-973F758C11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BC7D6-ABA0-4E3E-8D8A-D1E9148D6B02}" type="datetimeFigureOut">
              <a:rPr lang="en-US" smtClean="0"/>
              <a:t>20-Feb-19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9ADE7-3F12-4ACF-8AB3-23AF3D7239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ED1A9-E1B2-4307-B25E-E684201F7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9F34C-F927-4091-99C4-23BD801C5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6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5892A7-4744-48A1-8D4D-E937A83EA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099927-E4A1-4CC1-8630-4B770BCF35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8873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36FE57-8EED-416C-B2FA-9E3614ECE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428268-806A-4D8F-A2B1-CB07C7265F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189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C0F6B2-CB2B-4B1F-931B-FC606A78D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6BC041-5DEF-40B4-B1EA-9FF284938D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984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B18C48-5778-46D8-93C6-FC630F683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20228E-C776-4720-9241-73A9CE7A4F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45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C1A74E-7842-4619-9F5A-48E910DEE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7C0AAF-5F62-4542-B3C0-B9BCD4AFC3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87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57ECED-FE92-4E8A-A011-CB2AEBD58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10EB22-134C-4168-94BC-84728EE9B4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19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F43730-B8A7-4C49-BDFE-D9D462D25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5B17A-1F6A-4F46-8E75-C26F95A43CE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595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A411A1-3771-41BE-8182-259D5670B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6ECE8-5FE7-4F6D-867F-A652A3F97B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5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19A984-C718-4E7E-8A20-ADF49A0AD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2130F-7E3E-4F54-AD66-C427A538E9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3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64CB33-26CA-4345-BFA7-61A832574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008CD6-CF0E-489A-A513-C3E0890A39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59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5F08F3-59A4-4DFF-A2CB-6C6BC277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B1CBB0-D4F1-4CA1-8560-1F52922BE5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98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70F065-13F9-4898-863A-F62AE949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C63DEB-9D43-4C4C-8E69-85BE862925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3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E83F83-7F68-415F-BFAF-69AD650FA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506DCF-EC57-4C5F-82B3-197D3E2AC5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30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2019-02-20T12:38:23Z</dcterms:created>
  <dcterms:modified xsi:type="dcterms:W3CDTF">2019-02-20T12:38:23Z</dcterms:modified>
</cp:coreProperties>
</file>