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46B7-B664-4F4C-8F3F-B614B70F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9C5FC-051A-4347-95D2-AD590312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5E9E-F03F-4149-982A-7074D109B090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F0F57-F6E8-4A7B-9187-4B6F7276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0FF3C-45F3-41ED-88BC-259A2806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B48DE-9402-45D6-AAC9-AC6F845B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CAF223-2A7D-4582-9CF7-566B1B5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8C10-368F-478C-836B-663F0B58F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9ECD-8D29-4669-B009-B90AA174D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D5E9E-F03F-4149-982A-7074D109B090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DB5E-828B-4AB3-A803-B371A2BE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1CDF6-C23C-439E-B287-0EB7909BF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48DE-9402-45D6-AAC9-AC6F845B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1FA58C-468A-40AE-9A92-535499DE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718BE-81E9-41B4-A2DC-987697AEE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70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2D0829-157D-4F95-AE84-FE76EEE2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DB0C5-2F44-456C-8A87-B4DD52CFF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706F64-DE39-4094-A852-E6B5C0DC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7EDF5-CEBA-4BFB-B751-955AC9514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92F57E-085B-4AB2-9290-6E144909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9FE06-72E2-4739-AD69-2D190873CE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D9F643-30B3-45AD-B65C-5892546B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8F77B-EBF9-4E10-B28E-31EB3B60B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A26117-A28F-4C77-9BB7-EDE18F15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FF92A-F270-4972-B99F-BE6825051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7F46C-8B00-408C-BBA9-0FFB4F28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0F5A8-F0D4-4084-92BC-E786AA447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8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FC8F30-FF04-46AF-A09A-45ED2BC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3DA03-713D-4F6E-AD56-4786B19B2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907344-64A1-433F-A95C-CC2FC2D2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98FAC-BA6B-4194-9F15-9757C6AFB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DDBDE4-60D9-492A-8900-608A1957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FBE97-70BC-4E5A-A94A-27700CB16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4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2027D1-F47A-447E-93AC-6A56E021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665BD-39EC-4153-AB8B-D38B276B5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9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6CD01C-C47F-4D93-8F95-C7D29B5F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53AE0-B315-4B8A-AF41-F4419A911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2019-01-30T13:41:24Z</dcterms:created>
  <dcterms:modified xsi:type="dcterms:W3CDTF">2019-01-30T13:42:06Z</dcterms:modified>
</cp:coreProperties>
</file>