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2357-2CC5-47E5-9ED8-F0EDCCA15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48CAE-B37F-46A7-9A0C-0CC0AEF5E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6BD8C-8B56-4792-B2CB-B85E87F5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F8CE7-43E1-41C0-82DE-76F372AD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40429-D851-407D-9A9B-9995469D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4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76AF-1E20-4DC9-BD8E-7381300D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783AE-B68A-48B2-A8F1-0C1BE6904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118E-8477-4CD7-8AE3-92C61586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A751C-ADD4-4B00-8203-F3E07B91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8F81-904F-4F2B-89BB-9BE638C7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54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FA5D4-5653-4D6D-BD62-1DE3DF780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8FFFF-B19A-4504-BDF3-F0346B572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A0199-8793-406F-A37B-1AD7C29D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3C88D-11BB-414F-8780-41689818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DA611-9DE5-40E6-84CC-E59DC8B4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3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E8351-68D6-4494-AE7D-10FF81417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2A02-EEC9-4379-AA11-7448716B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0EF7-E6DE-481B-95A8-63A780A28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C4CD4-F924-4AD4-9D29-2B94A695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8B3C-2F3F-41F0-AFBF-7FE5EA20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14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2B58-5F7B-4FFA-A5EC-64996F2B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66F2E-6260-4446-A734-966E73A52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2482A-1577-4248-B88F-2BBDD95F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8C7C3-1F0C-4510-AE5A-EF53DAD8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4359-890D-4B0B-BCF5-FE31B6A4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69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93A0-069E-43F9-A323-DCF4D493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F30A-4FC2-4E11-A2AB-7FAE5DF00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BA660-8097-47D9-B9ED-FE16AF9B4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9CEAA-CE3A-4AC0-B2CC-2B4FD346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28FC8-380C-4B54-B2ED-CEC27B52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9BDCE-BC85-4426-931F-A5B73786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5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967B-4744-47A4-A09E-EEA8BC460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A8327-C5EB-4288-A059-172BBF92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5698A-FD38-4C8C-8C31-0C8CF57FA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20210-1E8B-424B-983E-C630BA1A35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25AD4-EB15-44E8-ABF6-361A73985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EC1AB-CD6D-45C4-9583-6C8AB699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DF785-6E24-4F20-B409-9BBDA1E5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0E141-75B5-4808-BDCF-4FD6275A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19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6007-3A1B-4A4B-8153-876B9C4E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BF59DC-8A8F-4BC4-AE20-AD6FD495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0F870-1635-4E03-AE49-F66D5483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D3BB4-8526-40F5-90B1-BAFA7353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94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57F29-9D94-4B55-ADB7-993AA0F4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84572-F356-46B4-A324-92466710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17840-B189-4593-B1F1-556E2360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5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04DFA-4193-45CB-8C09-4A48B63F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F929-D407-430C-BAE3-07B4D554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61242-88DC-4013-AF58-3FFDBAD64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95F8F-FC55-45A5-BE7B-6B9FBA1D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010D1-5026-4542-B26B-F89B4F87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B7044-6B19-47B2-B117-2F9F75CC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0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EFA4-9418-4B24-8522-137168F87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A3E22-33FE-450B-A745-86902E43E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D21E0-7684-4357-839F-535B45EDA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C0992-10F3-42F5-8C2C-4971625C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A408-1457-49CE-9CBC-9253AAA3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9E824-F7C3-4153-9557-BAFCCEA1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17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710DC-264F-476C-9ABE-D937A80F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8191C-2F4A-46B4-9FDC-31B98C0CC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C77A-2E54-4984-A3AC-E690765DA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5BED-165F-492F-9254-5577F44DA70F}" type="datetimeFigureOut">
              <a:rPr lang="en-US" smtClean="0"/>
              <a:t>22-Jan-19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C257D-371D-41EB-AE43-A6E01056E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79DD-7A0C-4A8B-B146-FEC91A85D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F521-A060-47F5-A821-6E0DF6B6F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27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56EE657C-0B04-41E2-902C-9AE80761A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700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60C8BC0-F8D5-4D28-8E8B-8CE23678E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18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B5BFDD4-ED7C-4DF4-936F-E1902F635A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50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9366DC7-A572-40BE-9A88-2DBE460C5E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E2D2EE5-C62B-4FA7-BEAA-83BCD6BAF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1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E606669-9355-4669-AF8A-BCBCAE265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02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84B7F8F-71AE-4D6A-8D82-2F6981DFB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35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77D5968-B711-4D0B-87C5-7793C4DE4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2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FB26FE6-4184-451E-BBA3-40F0D4B658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4AE7BFE-C933-4B1B-A6A8-569158FEF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4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01F696F-5492-4616-B146-412B57A070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0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BBE8803-6390-4648-B3AE-9DCB97CF5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00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DAC15BCF-9330-4651-B4BA-E5499D66ED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88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B500DCB-15A9-4203-A5AF-D93E5A403C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4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AE297B3-204D-48E4-BAE3-17196DB3D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06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2</cp:revision>
  <dcterms:created xsi:type="dcterms:W3CDTF">2019-01-21T23:03:44Z</dcterms:created>
  <dcterms:modified xsi:type="dcterms:W3CDTF">2019-01-21T23:05:01Z</dcterms:modified>
</cp:coreProperties>
</file>