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64F7-A4F3-44BA-9652-54147FA04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9C7F8-A883-44D7-9BE7-613715E4A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AB920-61CC-494D-8225-B68098EF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8C6E7-6D0D-44F6-9962-DC5820B6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59A6B-5E07-4B12-A2D4-E78CE567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99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54D0-3893-4076-A2CD-5D0E2003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BB319-C579-44DC-9D63-FB103C38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8E20F-F72C-4274-BF1A-B1EE1940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3B13E-848E-4BC4-B918-3F5CC0F9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B3B5F-985C-46D5-BF0C-F864BAC5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1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E8ECA-14AD-414F-B7F4-5681585AE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064F6-EE22-4A5B-A977-E9580769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B10D1-26BD-4E63-8628-4F41053E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8829C-FD94-4538-A455-5543B0AB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1686-8B52-4560-A1C5-2623C3E5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5953-EB35-444A-A74C-4BE68F0C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B1315-FEB2-4E12-983E-E25ED6961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FE9DE-31AF-4746-B9C7-99CD7634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9358-6B4A-4EB7-B9D3-61872522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2E9ED-AB82-4A2F-AEEF-4E0005C7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4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168C-7B0F-4EEB-A791-0857D164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0315-36F5-4415-A1A7-7D16DA89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A092C-A120-4B33-AAEA-811F5027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D364D-A7A4-45E8-AF10-FF9B8E61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77DFE-6295-4CF0-A8CE-E27EA51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5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3927-9E1E-4C62-9A1D-E1EF9DD1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C1FB4-DCB7-4601-B5D0-5D3BAFE11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5125E-8194-4C41-8551-A0BB85C17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22BB0-E3AC-49ED-B890-3E35F4F6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ADEFE-9C6D-41F8-BAA7-C6C88A8F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CEA85-BE0E-4A66-9478-F47DE251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1E56-BD06-4F03-886F-570E9E53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647C9-41CD-43D1-9D75-892730E19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BDCD5-F0E0-4E53-8482-BB56EF1F3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EA9B2-5F09-4918-9724-4B8AC232E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BB5F7-B8A8-4CD2-9884-C78417F72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E3655-7259-4C36-9AB1-053D9B7F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09778-0B62-446B-A382-B8CA9B6D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34EBBF-1160-4FD9-A246-716B1FAF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2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0D2B-23E4-4F04-9870-FFEACCC3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94D0F-C419-4F75-A3DB-5E19B25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A5D60-41C8-4212-ABBA-3F6987A6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FC9AB-B725-40E3-9198-36408512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78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C4882-0896-4C95-8529-6178A2D0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7A7FE-37B5-4C4F-913C-09E03243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D34CD-20F6-4510-AC8E-69290D93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26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0B0A-554F-4F47-9A4F-FE92331C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94F7A-82AF-45B7-A8CC-54031C5C3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FD7BD-F60A-4312-8AD3-DDBEEF8B3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E52AB-46FB-4298-9FBE-875E11FB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A9873-408D-4AE4-A670-33AE9E67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51B7F-A9A3-4F2B-B2F3-4FE2588D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9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6591-CDF3-4DAE-9AF5-6FCDCB65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83FF1-99B1-420B-AE45-15E30658B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E99E7-A96D-4BE4-A289-78CD9B606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70B02-C9C8-47C3-BF6B-45E824D3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F608C-3C95-43E0-8187-66921598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DE58-4DB2-464B-8AE5-0899C472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27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B05ED-81E1-4817-8095-E7A48DFD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3DC9C-3DCB-4542-93F9-5AD9BA081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6A22D-3F78-46C9-AE1E-F0DBB109C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CB5E-DF5C-44AA-A75D-EA5826B5E97D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71C9-21C8-43A9-A495-3C10DD950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7008-8313-463D-A711-ABBB8ED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2BA0E-67BF-4B4A-8B41-725077E7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5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084C032-E1C0-4529-AF13-A23D1F627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7603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E0FD5E9-E144-4230-8F51-A9938B4CEF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87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95AC829-646D-4790-B331-3DA036F89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90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C019AF2-21DE-4AA9-982A-A46EEAD60D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7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3592720-711B-4F53-80DE-5D6BADCE8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5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63559EB-CED6-432C-B322-F46402FC61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38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711ED9D-C7D7-4D10-8AAD-E954584EE5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92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59DB089-CF49-414E-92D5-855E113FD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0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12D49B1-1F4E-412F-9F8B-2A0B55F41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56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4774C3A-9866-4EE3-BC8C-A4842C095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61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66AFDAB-579B-4BA2-983F-ABD8FDD27E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00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F12CC9C-500C-4165-83C0-41D156A621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1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77E21F2-6490-447E-A627-746DB6210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58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947E8BF-F2D9-440D-BDF9-CC7F3D09B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13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F7064D1-86EA-4E0C-8409-1522959F0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45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2</cp:revision>
  <dcterms:created xsi:type="dcterms:W3CDTF">2019-01-09T18:07:08Z</dcterms:created>
  <dcterms:modified xsi:type="dcterms:W3CDTF">2019-01-09T18:17:03Z</dcterms:modified>
</cp:coreProperties>
</file>