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E83FE-5BF6-493E-B1B8-715D2EB66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9C0ED-15B5-4886-A079-B7F4A65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88119-4DBF-40DC-B74E-F78462062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9647-1DC7-4D0D-9B7F-D9DE57B15F7C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373C2-A916-4FDF-B136-65D7930C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6703D-0D2C-4AF3-B927-C8125A91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959D-2C8E-47AF-91B9-F895D251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AB39B-8CD8-424F-9EEA-FD0C54A0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8D41E-5D00-4B66-9E80-BC49E9103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AA395-B298-4BD3-80FE-3F106092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9647-1DC7-4D0D-9B7F-D9DE57B15F7C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7513F-24FD-43FE-84E0-CBF46C3F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DFE7D-E6CE-41DF-9947-CE71C8C1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959D-2C8E-47AF-91B9-F895D251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59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EFA04A-8E89-4C1D-A0FA-41EB25F25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395BB-ACF7-4108-8F6C-E9ABC99C4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C99D3-7B8F-4BBF-A107-0A4F1510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9647-1DC7-4D0D-9B7F-D9DE57B15F7C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4EFF0-3BD3-4F82-AAB0-08BC1E46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C602F-2B16-4EFB-A547-CDCCB0E09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959D-2C8E-47AF-91B9-F895D251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17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BB30-F9F8-443D-95D0-ECB498BE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2B0D3-7650-4A1D-B035-D4A9B1E91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89CD5-40A1-4E2C-8E7E-E0D8D2B3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9647-1DC7-4D0D-9B7F-D9DE57B15F7C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4A488-E405-4E3A-A253-DED0C3F80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BC804-7A29-4ABD-AD4D-D1929D12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959D-2C8E-47AF-91B9-F895D251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05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9F47-1439-4FB0-AB03-5D766AEDD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AA6C0-4867-41CC-BC6F-9D5F30363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9ADBA-7431-4B61-9414-195B79F2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9647-1DC7-4D0D-9B7F-D9DE57B15F7C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D844B-4EE1-4C6C-83D7-F8E849FD9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DB3C1-3C76-4432-946D-3DA1B91FE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959D-2C8E-47AF-91B9-F895D251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21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FE68D-A48A-47C9-9612-FAD5F036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78374-597D-4446-BE6C-456F1B663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88D61-6C5E-42C8-B007-565A2045A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6383A-B510-4099-81D8-ACD5B940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9647-1DC7-4D0D-9B7F-D9DE57B15F7C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C4068-3911-4C19-8078-C9AD4B5F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80502-551B-4A6E-999F-A4FA30C6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959D-2C8E-47AF-91B9-F895D251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11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1D3F6-684A-4DFF-A6CB-B10FF4D41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56407-35DD-4BA4-B6F1-6C065BE26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74237-3018-4003-9E5F-BC1B6E6F6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B55AC-439C-481E-840F-16B07AB44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FB434D-42E3-46B0-AABA-6DAA28938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AE143F-0A57-48E7-9450-E12CC0F47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9647-1DC7-4D0D-9B7F-D9DE57B15F7C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E98A4F-9DED-4A41-9303-351CCF20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555353-B337-49C7-911A-7066991E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959D-2C8E-47AF-91B9-F895D251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67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122E8-C347-4A7F-9F61-4947C3AA6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AEB928-7C52-471C-9E51-D686ECF8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9647-1DC7-4D0D-9B7F-D9DE57B15F7C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BC588-8FB8-4933-B210-AC0F7065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FF961-3568-423E-A978-4A5349FA3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959D-2C8E-47AF-91B9-F895D251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45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7DFC7-FB10-495D-BE9E-2767615E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9647-1DC7-4D0D-9B7F-D9DE57B15F7C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1951D4-73FF-4A7E-80EF-0C62EE0F4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6DB16-8615-4F49-BFD8-70AA84FA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959D-2C8E-47AF-91B9-F895D251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45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A018-0536-47DC-A88D-DA39D86EF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74EB4-F787-45D2-8BA0-A545DC246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EFA50-A5D3-477F-B4E8-C03C51CC5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40545-C790-4318-81ED-DE8F68CC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9647-1DC7-4D0D-9B7F-D9DE57B15F7C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36F66-6920-4600-87E9-236A0F03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237D2-D42C-46AB-BC14-79C264630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959D-2C8E-47AF-91B9-F895D251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03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85826-BF1D-4BB5-A242-8C17C69A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81829-B370-4E6A-8560-771CDB8B2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E21A1-DD3E-48E5-A1E6-1C9B3323C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FF209-5715-470E-99B0-7298816B6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9647-1DC7-4D0D-9B7F-D9DE57B15F7C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34EB0-DA54-4AE5-B805-5EF32897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01F31-E085-4332-BC59-1903B196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959D-2C8E-47AF-91B9-F895D251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95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90039C-9295-48F3-9AFE-1BABC1F91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22F91-6F33-4F19-B4D2-56314C477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01D20-B7DA-4F41-8FB3-AFF5D071C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29647-1DC7-4D0D-9B7F-D9DE57B15F7C}" type="datetimeFigureOut">
              <a:rPr lang="en-US" smtClean="0"/>
              <a:t>03-Jan-19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C30B7-0DB0-41BD-A9F6-10CEF7AB0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99FF7-1A4A-466A-BFD3-0EDB5A330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D959D-2C8E-47AF-91B9-F895D251F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71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B1ECDB07-9EC3-4AA4-A53F-9E39780AED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8347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0C747F23-3890-49E4-822D-C56F4FB7FE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71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97C23584-FF2A-4F30-AE8C-0B9A969DD8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92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90D80F4D-DF74-4865-9F69-4B6D435A27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26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7CCF0098-2BF5-4B59-809B-7D6538C2FD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54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454C8ADE-4CCD-43D3-B585-70D432FF33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94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444D29BB-8733-4D4C-BC2B-AFFBE77059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84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0794BB4B-ED24-4025-9A3D-2A64DAAA3B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59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44195269-826F-4E37-B0E5-C69A7FCAC6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74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DD050172-8CDC-45CF-8844-8E39A80CED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45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18B0126E-8663-448E-B48D-F794AE6A77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60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428F2F83-4231-440D-A4B8-3D486160B8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97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BFF6D804-D6EA-431A-AA06-0F81E20A7E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14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2</cp:revision>
  <dcterms:created xsi:type="dcterms:W3CDTF">2019-01-03T17:18:41Z</dcterms:created>
  <dcterms:modified xsi:type="dcterms:W3CDTF">2019-01-03T17:22:22Z</dcterms:modified>
</cp:coreProperties>
</file>