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1" r:id="rId3"/>
    <p:sldId id="272" r:id="rId4"/>
    <p:sldId id="260" r:id="rId5"/>
    <p:sldId id="261" r:id="rId6"/>
    <p:sldId id="262" r:id="rId7"/>
    <p:sldId id="273" r:id="rId8"/>
    <p:sldId id="264" r:id="rId9"/>
    <p:sldId id="265" r:id="rId10"/>
    <p:sldId id="266" r:id="rId11"/>
    <p:sldId id="267" r:id="rId12"/>
    <p:sldId id="268" r:id="rId13"/>
    <p:sldId id="269" r:id="rId14"/>
    <p:sldId id="274" r:id="rId15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1ECD7-E6D3-44AD-8EA8-12B2442282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E8640D-B68D-4FD9-B9F9-AF94D01057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9B435D-734C-4FFF-961F-FB41BDA96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7ACB2-23BF-4F90-B5EE-D85BAC3F8E8A}" type="datetimeFigureOut">
              <a:rPr lang="en-US" smtClean="0"/>
              <a:t>26-Dec-18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B05865-E070-4B9B-B179-9D99DDC3D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B6A961-F4DB-4A2C-BB82-10AC39F78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7F804-3037-456C-B457-170C712BE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4026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78AF8-97BC-49F1-A7BE-C447B5548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108CF7-1532-4833-9DE4-2205296ED4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D9AA96-BE01-4881-A24C-6F6001DB3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7ACB2-23BF-4F90-B5EE-D85BAC3F8E8A}" type="datetimeFigureOut">
              <a:rPr lang="en-US" smtClean="0"/>
              <a:t>26-Dec-18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EC00F7-4F29-4A02-9132-4D0F25872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AA1031-7885-41E0-9A63-56DFD8542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7F804-3037-456C-B457-170C712BE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4881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41AC2C5-D0BA-4632-9A20-5D30399A3B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7129A0-2321-42D4-8AF7-B345FCFF12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1987A4-B639-496A-9A1B-FC184F4D3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7ACB2-23BF-4F90-B5EE-D85BAC3F8E8A}" type="datetimeFigureOut">
              <a:rPr lang="en-US" smtClean="0"/>
              <a:t>26-Dec-18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22D05A-F9DB-425C-9DF0-9055A5516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80A9A7-2088-4507-96B9-E75CE55E0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7F804-3037-456C-B457-170C712BE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7112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89FA7-952A-4AFA-BD7C-117831E3F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968189-CD9D-4FC1-86AF-72C855CEF5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5C5C22-755D-44B9-BC86-55156EE25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7ACB2-23BF-4F90-B5EE-D85BAC3F8E8A}" type="datetimeFigureOut">
              <a:rPr lang="en-US" smtClean="0"/>
              <a:t>26-Dec-18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B2971E-A2AB-4BA9-AD5E-C89C4F0A5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166F41-AF5C-4958-B70B-44F3C9722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7F804-3037-456C-B457-170C712BE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9075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88D5D-5A2C-496A-97D8-8F27DDD3D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D4526B-F651-44D0-8591-DFAA0622AA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189CFF-3D82-45FD-95E8-DA438224B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7ACB2-23BF-4F90-B5EE-D85BAC3F8E8A}" type="datetimeFigureOut">
              <a:rPr lang="en-US" smtClean="0"/>
              <a:t>26-Dec-18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58C191-9B46-403F-B7CD-DE3ADCE91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7D3D7D-3128-4A11-897E-10FBF2AA8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7F804-3037-456C-B457-170C712BE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7387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8241E-E9E7-43B8-844F-FC63CC79C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D6552E-0679-43B3-9A08-939B353FE5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969841-38C5-473E-A6D1-76A98B6A68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F2DCF3-8736-43A2-8D96-A6B68D3F4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7ACB2-23BF-4F90-B5EE-D85BAC3F8E8A}" type="datetimeFigureOut">
              <a:rPr lang="en-US" smtClean="0"/>
              <a:t>26-Dec-18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C51FA7-7CA1-435D-873A-38BE41FF7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AC9D8F-E998-4E10-AAAD-6A525E926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7F804-3037-456C-B457-170C712BE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3033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7EC15-CCA3-4508-86E8-6723A4E7A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523967-AE05-409A-B4F0-86B83E445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704F34-501D-40F2-B48D-E72BE16F6E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6079EC-7EAE-4BE0-808D-9C4334C137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33A6CC-812A-4F5E-8CD1-AA82624E28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D32F2F-E9C7-4513-92E2-6619276B3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7ACB2-23BF-4F90-B5EE-D85BAC3F8E8A}" type="datetimeFigureOut">
              <a:rPr lang="en-US" smtClean="0"/>
              <a:t>26-Dec-18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63C27D-3ED2-4EC7-A794-E9A1C4C56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5AAFC1-E2CF-44AC-9144-A2CEE189D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7F804-3037-456C-B457-170C712BE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0506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6BF53-CB09-41DD-A84F-167C884EE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B4E31D-7F00-48CB-B2C4-892D18FE3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7ACB2-23BF-4F90-B5EE-D85BAC3F8E8A}" type="datetimeFigureOut">
              <a:rPr lang="en-US" smtClean="0"/>
              <a:t>26-Dec-18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433164-7B59-453F-BA14-342002983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150C28-1336-486C-8C25-8C4C8C38A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7F804-3037-456C-B457-170C712BE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1405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C7C8F5-248D-4F5E-99CC-7F9F5C3F4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7ACB2-23BF-4F90-B5EE-D85BAC3F8E8A}" type="datetimeFigureOut">
              <a:rPr lang="en-US" smtClean="0"/>
              <a:t>26-Dec-18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119C9F-DBAC-48A6-9EE0-62388FA90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BAC7E5-27FA-4AB7-A762-2DBC60B90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7F804-3037-456C-B457-170C712BE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9125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116D6-FF99-4189-9E1E-ED635AF0C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F05136-AA28-457D-BF67-ACB192E55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803A5A-3021-4C09-98BB-82B08DF12D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1AD374-64A5-444A-BD72-1DAC3D808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7ACB2-23BF-4F90-B5EE-D85BAC3F8E8A}" type="datetimeFigureOut">
              <a:rPr lang="en-US" smtClean="0"/>
              <a:t>26-Dec-18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53760E-6F88-4EAD-A64C-823990CDD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274656-902C-4358-AD67-C9025CE70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7F804-3037-456C-B457-170C712BE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7124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88DA9-8B3B-42C7-8694-978E324B5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D9AEA1-E788-4E25-BDD7-1C5C303AA8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E3B79E-30AA-45F8-8E38-D0D67B70DF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A0F9D9-5457-43B3-89B7-903EDF4B1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7ACB2-23BF-4F90-B5EE-D85BAC3F8E8A}" type="datetimeFigureOut">
              <a:rPr lang="en-US" smtClean="0"/>
              <a:t>26-Dec-18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1F2FBF-07EF-4583-B8AE-5FC5C3C0F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422529-036B-4AA7-A0BC-3E358DDE8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7F804-3037-456C-B457-170C712BE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6464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0DDBED6-F235-4624-9A6E-AB5BB7598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FFEF82-88D0-4505-BCC2-A762FA2A94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7C3588-31D6-439A-98AD-E74286B632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77ACB2-23BF-4F90-B5EE-D85BAC3F8E8A}" type="datetimeFigureOut">
              <a:rPr lang="en-US" smtClean="0"/>
              <a:t>26-Dec-18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221A89-AB71-463D-B7B3-A83CB08018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8A794A-69B8-41E0-9778-C64A757273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7F804-3037-456C-B457-170C712BE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7624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D31286E1-238F-4342-BCA9-CED011CBAF4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14908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52A59B60-87D1-437E-8FEA-CE4D07320E1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59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4D59DEC3-DAC7-4F3A-97AE-7BD847884D8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2006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0D00E9F0-CD66-4EB9-A502-9A814BDE6D5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7589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2F93C014-016E-462C-8A25-8811FC56448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209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vised kh 21-12-2018">
            <a:extLst>
              <a:ext uri="{FF2B5EF4-FFF2-40B4-BE49-F238E27FC236}">
                <a16:creationId xmlns:a16="http://schemas.microsoft.com/office/drawing/2014/main" id="{16A9C551-7B76-4B1D-B5E4-3F730C8C85A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0305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vised kh 21-12-2018">
            <a:extLst>
              <a:ext uri="{FF2B5EF4-FFF2-40B4-BE49-F238E27FC236}">
                <a16:creationId xmlns:a16="http://schemas.microsoft.com/office/drawing/2014/main" id="{E15099C1-4233-4132-95C6-16EC0FFFCD1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1443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vised kh 21-12-2018 2">
            <a:extLst>
              <a:ext uri="{FF2B5EF4-FFF2-40B4-BE49-F238E27FC236}">
                <a16:creationId xmlns:a16="http://schemas.microsoft.com/office/drawing/2014/main" id="{B15A5059-5BC8-4285-89D4-0953EB8F7A3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6382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AFC3CC01-B073-43DC-B910-82F8D299AE6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6744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424E0258-5B12-4FFB-82F3-87B4300E134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0128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3798511A-2090-402F-9E25-92B1B7158C6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2043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vised kh 21-12-2018">
            <a:extLst>
              <a:ext uri="{FF2B5EF4-FFF2-40B4-BE49-F238E27FC236}">
                <a16:creationId xmlns:a16="http://schemas.microsoft.com/office/drawing/2014/main" id="{4B7D9EB4-2255-473C-A917-0918E5C4955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1509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38EEAABD-BCD9-46AF-972A-3C2AF375CD1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5267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D8273D71-1062-4D77-886D-6A959990333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5908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0</Words>
  <Application>Microsoft Office PowerPoint</Application>
  <PresentationFormat>Widescreen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Myra</dc:creator>
  <cp:lastModifiedBy>Myra</cp:lastModifiedBy>
  <cp:revision>4</cp:revision>
  <dcterms:created xsi:type="dcterms:W3CDTF">2018-12-26T12:24:52Z</dcterms:created>
  <dcterms:modified xsi:type="dcterms:W3CDTF">2018-12-26T13:34:34Z</dcterms:modified>
</cp:coreProperties>
</file>