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1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23DED-6F6C-420A-8FA3-D978261303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5B32B6-CDEC-4C73-A91B-392757418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C21D1-8C10-4281-B1BC-F70598EE3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7681-971C-4F1E-8738-34D47A26FEE8}" type="datetimeFigureOut">
              <a:rPr lang="en-US" smtClean="0"/>
              <a:t>11-Dec-18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F3910-58FB-4421-A700-859A081DE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3B9894-8B64-402A-9AA3-2B92294BE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1CE51-B3FC-45E6-90BE-8846C4F52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626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4CDBD-9B47-46AA-B943-71B7DF01B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BCF488-5B90-4046-829D-BC08123553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FD178-914E-4677-8A77-EC3BBD011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7681-971C-4F1E-8738-34D47A26FEE8}" type="datetimeFigureOut">
              <a:rPr lang="en-US" smtClean="0"/>
              <a:t>11-Dec-18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F2A0E-79C9-4368-B0E7-984FB93D0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9BEE-372D-4EAD-A825-4613B6822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1CE51-B3FC-45E6-90BE-8846C4F52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715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E1355A-D8EE-445C-B1DF-BECE958C57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2FC1E3-B602-477D-83F2-64634D0E6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0F900-5F57-4F88-86F1-81F0950BB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7681-971C-4F1E-8738-34D47A26FEE8}" type="datetimeFigureOut">
              <a:rPr lang="en-US" smtClean="0"/>
              <a:t>11-Dec-18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1E7BF4-E65C-4F60-9BFF-54183CAC2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B858B-A904-4965-B9E8-163B415A5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1CE51-B3FC-45E6-90BE-8846C4F52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3744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D5ECB-9B90-4BE1-9737-BD9D09045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BED72-0E41-4A88-B378-C57817C96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65AE77-220E-4C51-9A16-C38491F68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7681-971C-4F1E-8738-34D47A26FEE8}" type="datetimeFigureOut">
              <a:rPr lang="en-US" smtClean="0"/>
              <a:t>11-Dec-18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F63CE-75AB-42F6-9600-B84A7C19D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E003A-2E6F-41E9-87FC-397758826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1CE51-B3FC-45E6-90BE-8846C4F52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899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039DE-1D72-41DB-958D-65C804ECA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1E9B8D-8413-4D33-A002-4C9EDD840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1EEE5-6FDB-4049-9661-7A6F8DE3E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7681-971C-4F1E-8738-34D47A26FEE8}" type="datetimeFigureOut">
              <a:rPr lang="en-US" smtClean="0"/>
              <a:t>11-Dec-18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C6EB9-BBF4-4A1B-AC1E-6661D1403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02C44-336C-46CC-BF8C-E11998BD5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1CE51-B3FC-45E6-90BE-8846C4F52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322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E1163-1829-4DD0-BA0D-CED2C9620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C1720-0EDB-4D1C-A373-8F6FE9B790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2B0892-3512-4ADB-BAD4-F1AE0BC9B9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649BDE-86D0-45E6-9674-E15B14013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7681-971C-4F1E-8738-34D47A26FEE8}" type="datetimeFigureOut">
              <a:rPr lang="en-US" smtClean="0"/>
              <a:t>11-Dec-18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EFF062-4948-449A-B412-AB18508A9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E9AE47-00B2-4243-9C1B-261F81107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1CE51-B3FC-45E6-90BE-8846C4F52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262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8D6AF-2D17-47A0-90BD-D0A9C6659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0DF3D2-3898-450C-93A3-737F4FF4B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BCCF16-B67F-4EC7-AACB-9821EC8C33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4EAFA-61CB-4C46-A973-D81414CE6D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B01874-2C4C-47F9-8355-31C9CF7D54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48228E-9485-472F-B232-6C4CB17EB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7681-971C-4F1E-8738-34D47A26FEE8}" type="datetimeFigureOut">
              <a:rPr lang="en-US" smtClean="0"/>
              <a:t>11-Dec-18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C61542-8436-472E-B50D-4A116398F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51C549-B912-4F63-911F-4F15B989A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1CE51-B3FC-45E6-90BE-8846C4F52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556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15C65-9087-4081-9EA1-89C438E81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1CC6A9-A436-473E-8605-54CE616CA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7681-971C-4F1E-8738-34D47A26FEE8}" type="datetimeFigureOut">
              <a:rPr lang="en-US" smtClean="0"/>
              <a:t>11-Dec-18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BDCE7F-FE4E-4BB2-B12D-97D53E8D5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573D7E-7E5E-4E62-97EE-5ED12B8F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1CE51-B3FC-45E6-90BE-8846C4F52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541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7357BC-9848-4CEE-B967-A662CA5B4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7681-971C-4F1E-8738-34D47A26FEE8}" type="datetimeFigureOut">
              <a:rPr lang="en-US" smtClean="0"/>
              <a:t>11-Dec-18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1FFE44-0355-406D-8AF3-26427AA19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2CCEDB-AF8B-45D1-8648-708F9FC72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1CE51-B3FC-45E6-90BE-8846C4F52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524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A3635-DCAD-4E2B-A140-3BBD8E53F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3FDF3-2642-4707-9361-344400253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89A2A2-5339-4863-8807-1D219CC2B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BCEDC6-D3A9-4CD4-8A40-7082CE32B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7681-971C-4F1E-8738-34D47A26FEE8}" type="datetimeFigureOut">
              <a:rPr lang="en-US" smtClean="0"/>
              <a:t>11-Dec-18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77A65B-6DCF-421B-AE73-7D3C71518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C216A-4E45-436C-BC1F-0FA3B0B82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1CE51-B3FC-45E6-90BE-8846C4F52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5584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65846-BDEF-4868-B5C2-990C6C4EF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B541DF-6AC8-4350-8170-AFDB6A64D9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2D5CB6-CE17-4097-8E57-C1CE0152D0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313027-AC51-4B06-B180-223FC2302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7681-971C-4F1E-8738-34D47A26FEE8}" type="datetimeFigureOut">
              <a:rPr lang="en-US" smtClean="0"/>
              <a:t>11-Dec-18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22035C-0732-4CD1-A055-D0606B8CE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9128F3-76CE-4C6F-ADD8-9C399DADB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1CE51-B3FC-45E6-90BE-8846C4F52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098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422355-9947-4C57-9C6E-0948DF9B2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6EFCD-3E60-4A36-B7D7-37F83D8812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03543-85DC-4DBB-BB5D-8B4A3819F9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97681-971C-4F1E-8738-34D47A26FEE8}" type="datetimeFigureOut">
              <a:rPr lang="en-US" smtClean="0"/>
              <a:t>11-Dec-18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BC51B-730A-474C-8714-93F75371F0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61B989-F94E-406D-91C4-052A67BD2D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1CE51-B3FC-45E6-90BE-8846C4F52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45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F051E8F4-71F5-412F-9502-957B37F35E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57764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71C4925C-90CB-4278-8018-908BB81341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388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891A3F21-F2AC-49FC-8B05-841428E322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4341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87B486C6-A6D4-406B-9ABF-2CDD8D1424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6828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ACE2AFB6-4CE0-4317-8BE7-0308A1F6F5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4480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45BA2CBC-A597-4A9D-AFB6-116FE9B347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9866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DEBA1435-C18E-4971-9240-9A1482E2C8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5583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C18B2483-48AF-40CD-B26A-ED2E64ADDC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4672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vised KH 7-12-18">
            <a:extLst>
              <a:ext uri="{FF2B5EF4-FFF2-40B4-BE49-F238E27FC236}">
                <a16:creationId xmlns:a16="http://schemas.microsoft.com/office/drawing/2014/main" id="{4B26BE20-31E4-4A1F-AC34-510C219E8E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9813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E0648F9B-9680-4536-95BE-5F0164E7A9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8922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700B7402-0512-43FE-9DD4-A782719FB2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2323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F033E917-DA39-42DC-B76B-1CEDD01401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1324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2190C634-BC92-4F70-92E1-070C5C424E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1216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F5BE4C21-E7A3-4036-A8EA-AD4A60D331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3152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Myra</dc:creator>
  <cp:lastModifiedBy>Myra</cp:lastModifiedBy>
  <cp:revision>3</cp:revision>
  <dcterms:created xsi:type="dcterms:W3CDTF">2018-12-11T12:42:43Z</dcterms:created>
  <dcterms:modified xsi:type="dcterms:W3CDTF">2018-12-11T13:24:49Z</dcterms:modified>
</cp:coreProperties>
</file>