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DDD20-B34A-43A0-A7A6-D3431DB74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7F91C-F1F3-4B62-8BB2-011F3F892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88277-FE21-450E-88BD-9230A7515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A677-DEC7-426F-BA9A-37B50D122DB2}" type="datetimeFigureOut">
              <a:rPr lang="en-US" smtClean="0"/>
              <a:t>04-Dec-18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F077B-A142-4326-81AD-98B13EE39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FCEF6-2082-4D6B-A964-1D389590A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59E9-CACB-46AA-A72E-DE023C0BE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518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6074-A042-4350-80D5-37FE54628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2C4C90-6496-494F-98E9-8023AB7CD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94DFA-2E1C-4D55-97C2-2D7F71D63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A677-DEC7-426F-BA9A-37B50D122DB2}" type="datetimeFigureOut">
              <a:rPr lang="en-US" smtClean="0"/>
              <a:t>04-Dec-18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9117C-1E34-4B54-A409-F0B1B92E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EF7F6-27B9-408A-9342-E1C324B2C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59E9-CACB-46AA-A72E-DE023C0BE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4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312DF-234A-4C2F-98B2-F1FFF632A1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1651B0-558B-4760-ACCA-451276845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25F8B-695C-45A1-9542-E31A31CD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A677-DEC7-426F-BA9A-37B50D122DB2}" type="datetimeFigureOut">
              <a:rPr lang="en-US" smtClean="0"/>
              <a:t>04-Dec-18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810B5-835B-4547-97FB-DA8F53F59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C9C08-F4D2-4BDE-A095-EA7156B4B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59E9-CACB-46AA-A72E-DE023C0BE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15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CFC89-4B04-40E0-9035-4DFD438EE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768ED-DCCF-431E-BA05-5157832B8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A51F3-FD57-45CF-A91C-CAA26CAA7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A677-DEC7-426F-BA9A-37B50D122DB2}" type="datetimeFigureOut">
              <a:rPr lang="en-US" smtClean="0"/>
              <a:t>04-Dec-18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BFF19-C868-400D-ABCE-FFA1CC45B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D0F67-B969-4319-B948-CF649AE99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59E9-CACB-46AA-A72E-DE023C0BE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4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FC04D-F38D-4A8F-8B9B-CCDAEEE27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E8BD8-D6D2-4849-9C7E-7646FD06D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9831A-8228-4606-B703-79FF0A3C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A677-DEC7-426F-BA9A-37B50D122DB2}" type="datetimeFigureOut">
              <a:rPr lang="en-US" smtClean="0"/>
              <a:t>04-Dec-18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03AA8-25EA-4C60-8BE6-7BF42BAE9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D9612-7D1E-4A07-ADC3-136D10B57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59E9-CACB-46AA-A72E-DE023C0BE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91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D133B-541D-4CBC-B652-B5A85DC0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3CC08-111E-4233-814C-38A53865F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A3E833-F3FA-4E3D-A1A7-49805AE4D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DEBC2-B001-4FFB-8933-D538B3085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A677-DEC7-426F-BA9A-37B50D122DB2}" type="datetimeFigureOut">
              <a:rPr lang="en-US" smtClean="0"/>
              <a:t>04-Dec-18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63487-BC66-426D-BB24-D69651305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5082E9-E120-406E-8F04-EEAE23EB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59E9-CACB-46AA-A72E-DE023C0BE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44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5D993-B41E-43A6-8C50-D3C88A4C7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5D3F0-BD9D-479E-A3DB-27D71A5AB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26DDFE-80ED-43B2-AE8F-576B54CBB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35F66B-D241-4FA9-A63D-215BEE799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980123-C2BF-4A3D-8D65-4D370E44BC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CBD3A2-D035-4207-BB63-5341A9943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A677-DEC7-426F-BA9A-37B50D122DB2}" type="datetimeFigureOut">
              <a:rPr lang="en-US" smtClean="0"/>
              <a:t>04-Dec-18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E35AB5-BDC9-401C-8D74-EE0B574D6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674D29-C9CD-4A8F-A5F1-ADB0EC6C1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59E9-CACB-46AA-A72E-DE023C0BE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80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787CE-AEE3-4F3A-86BE-FFB018D49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D01A4B-DFF5-488F-9257-6ABE97C3D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A677-DEC7-426F-BA9A-37B50D122DB2}" type="datetimeFigureOut">
              <a:rPr lang="en-US" smtClean="0"/>
              <a:t>04-Dec-18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773CD9-FE84-4812-9FA3-0EF91B091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0B4D16-100A-4E06-9F35-59CC92A9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59E9-CACB-46AA-A72E-DE023C0BE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868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3605DE-639D-4E7D-B9AE-9923D90A4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A677-DEC7-426F-BA9A-37B50D122DB2}" type="datetimeFigureOut">
              <a:rPr lang="en-US" smtClean="0"/>
              <a:t>04-Dec-18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3B816F-60B5-4932-963D-3E02BBB7B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BC4F0-E410-4640-BADF-88EA775B8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59E9-CACB-46AA-A72E-DE023C0BE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600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47B47-96F0-4CDA-B3CE-8B4B1E195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61058-F37B-4B22-BA54-57029F2AF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94862F-65DA-49B0-A902-CEEC1B6FF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2965E-F4A3-4A43-9CA1-3B671AAA1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A677-DEC7-426F-BA9A-37B50D122DB2}" type="datetimeFigureOut">
              <a:rPr lang="en-US" smtClean="0"/>
              <a:t>04-Dec-18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6CC00-87C1-4269-BC93-A3BC4042E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1FAC5D-AF45-4B4D-99E7-DB7876969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59E9-CACB-46AA-A72E-DE023C0BE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33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8AF63-8BF5-4614-B15B-CFB4F921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C727D2-E15A-4408-AEFA-39A0481A2F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47E5A-92CB-4AF0-9AEA-7C16E95FB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10267-A667-4D02-939A-A83BF2B7F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A677-DEC7-426F-BA9A-37B50D122DB2}" type="datetimeFigureOut">
              <a:rPr lang="en-US" smtClean="0"/>
              <a:t>04-Dec-18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82989-893F-4D02-8B06-1C0BEC373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84E16B-FD9C-4A7D-ADC5-9031727F7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59E9-CACB-46AA-A72E-DE023C0BE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06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A7345C-7D02-40A7-948B-CB6EC3A41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7F0EA-98FE-4EF0-96DC-F61390D39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14994-9813-4E25-861E-836E394D78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4A677-DEC7-426F-BA9A-37B50D122DB2}" type="datetimeFigureOut">
              <a:rPr lang="en-US" smtClean="0"/>
              <a:t>04-Dec-18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574B4-D307-4141-8044-0C1B4ECB38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DBA14-90CF-4E23-8F31-B882E1D78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959E9-CACB-46AA-A72E-DE023C0BE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13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728C013B-D775-4DF8-A78D-682C2594EB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6291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A46F960B-F001-4FD7-BCF5-8D58CE5E7F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260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14405630-805D-49E0-8F98-7997CD48BE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68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664B1911-3F23-41DE-B2A0-0BF828536E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39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CEAA1BF8-2001-407B-98EF-CE8DEEDE35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53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ACB94865-B943-462B-90C0-E0A51B038F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763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44A4C330-7EC7-4C18-8108-5AA3CD3A28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26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9C8B316A-5F09-4CA2-A4D0-00BB3B62FE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687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AA255AFF-CCC6-4D0D-AD8A-299166ECB6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843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68754B0D-F0B9-4F24-AA8A-E8D9B8B6B6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212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D72EE14F-2857-4CB4-8C9D-3316B7C62E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73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ECE571B2-2A17-4CA8-83C0-33092A1A5B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148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2018-12-04T04:07:45Z</dcterms:created>
  <dcterms:modified xsi:type="dcterms:W3CDTF">2018-12-04T04:09:11Z</dcterms:modified>
</cp:coreProperties>
</file>