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4589-AAF3-49B1-8220-FD7F0800F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47751-C57C-4F12-9786-F6AE56321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0DE9-FA0C-476F-9B5F-2217D443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BC13-4A6E-4F71-9968-49C14A2F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3B35-F0AE-4AE8-9BA3-475463DF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5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2002-81FC-4D74-9946-DE00A78F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FDC43-7652-4E07-9CDB-701B4E10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A025-5CDA-4A2E-BBE0-942482C5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0302-10CF-4A7E-ACBF-3C85BFE0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9E694-5B69-4707-9C8F-6527C998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E3B30-885F-4A16-B7A7-43F5390B9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883A3-A4C6-4CA6-8C6C-1789C7BD3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5128-A98F-42A4-A7C9-1F3D38E0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A842C-5C3F-4A3D-9A15-65881119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39D8B-A3B5-48F5-84E2-CFC64FE0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2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C719-9258-4153-9A60-7D5F6A7D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FAE7-06FC-4CE2-BB7C-10CF4610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06FB-0C8B-4BF7-B01D-8424F576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01A4-55DA-477A-AE2A-15CCBF62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B2D80-48AA-4FD1-85C5-0D0517E2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0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FB70-62B2-48F7-BCAD-7DA5EF60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9DB9-2675-44A6-88A3-8D965DAA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BEAF-8042-4CC1-B80D-C2973D7E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8AE6D-F551-4817-A1E4-0E6A09DB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F286-E232-4B34-84D7-D8465F39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2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E46C-8806-4E6E-A10C-355BB1C0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5406A-5482-4BA6-BC13-19A9F7196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037F7-BEC3-4AF5-9167-C81CFA259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E3484-7A3F-4FB7-AF13-46F5C6CB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92899-D719-4493-A513-19220FF7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D0208-DF4C-44CA-BCFA-F4D3FE53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59D1-E76C-4B3D-AC78-E49F653A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B5205-A5C8-49CE-BAA4-A605ABF09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9E4B4-7F15-4166-8F61-167E769E3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7844C-3E34-474F-9B3D-2423B177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4A783-09EA-4838-8185-375B97B1F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2714C-6AEE-4853-BDD6-9AB0ECC7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66763-F064-4DEE-BBD4-D7989892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E2E2B-7360-4882-A0FC-C6465147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4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A8AF-64C7-4BBB-BE05-50051B85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0F349-0F50-4788-8986-37C3DFE3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21D4F-D36A-40B8-90FF-6B1E9380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8F1E2-0683-403B-BE69-ABD2665B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0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A6D7B-5A65-42D2-AA64-F67EBFCF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9225E-AF1C-43BD-8FB5-03A9165E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6D859-69A0-46FE-A332-1CDB12FA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31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089E-CDB8-4A96-AAC4-3A72F9F2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C80D-9F33-406B-9A6B-B8FBB8047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274B-D834-42F1-BC6D-E8D031908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5458D-EE86-441D-91EA-7C725A6D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153F3-A013-4568-BDE7-BE61CA63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DD443-7343-46F0-A13F-95FA4913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4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E4C8-1A26-43BA-9DB7-18EDE071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83B54-1D16-48D0-9476-305FD66F5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4FCC3-69C7-48DE-AE89-160ABA00A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AECF0-7D88-43AD-9B86-54D43578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8D784-2EA6-4697-BC48-6EE56D3F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A9600-58FC-4D95-ADBA-CCA32F84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0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C68CB-C558-4EB0-8905-47133EAE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388D-906E-471C-8C70-E6767BEA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8DA10-CD7F-4F22-A064-D9667668E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AE32-5AF6-4D44-A128-1D9C4AD3A5C4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7863-3481-4FD4-ABCB-83A176C80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6DD3-A32B-40D9-BAFE-A5F275BE8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717B-23DF-47C2-A654-5F76B994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7CC2433-29AF-44FA-8C17-304A0B690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915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3D523DC-322A-457F-A90E-2D9B4B3E9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5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A6D3A41-2E7D-47D8-B04F-A07B25694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21472C2-D8B1-42BD-9E35-C5CB550CEC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3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C0EC791-347D-47C1-8607-6C46C12B7D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9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432A770-80A5-4903-8011-433C0D51D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54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BB95CC8-CF73-41D8-962F-F83090C89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2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9AC1E2C-510D-4ED9-8C87-5B16394FA4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4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31D71A0-0748-45FE-8814-39B1E00D8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3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5A7D6D1-3336-42FC-869B-5C7E6E17A8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01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C395485-1469-428E-BBAF-57BE0C5CC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7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CC6F709-1D60-4508-9059-B87C4A773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2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2018-11-27T09:54:10Z</dcterms:created>
  <dcterms:modified xsi:type="dcterms:W3CDTF">2018-11-27T09:59:11Z</dcterms:modified>
</cp:coreProperties>
</file>