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AF01-A208-4689-8A58-2D7CFD2C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8AC2B-DBBF-46E4-BFC4-B3578848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EE0BF-9A95-4E46-A054-969C76F4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9507-7005-417E-A88E-DB21BE4F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E115-763E-4A0C-8247-E9AABD4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6A70-CED0-4801-AAC5-34430AC3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6FF56-A467-4EC4-AA3D-9EDD29D9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27F-0C41-4455-AD38-9B9EA08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9335F-44A9-442C-A62E-A8D33FD6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54858-4258-41D9-8D60-41608BAC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8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B5FC2-D199-4F02-9043-CE8D840A9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9B834-1B52-4567-A39F-757A2B80D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0307-6058-4926-9616-97FB3C20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2D1D-E9BF-4A15-BCBE-62BE8E26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040-0D80-48A8-BD91-79B50BFB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9360-56E4-48A4-A6B9-52E00D23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8BB4-A6FF-45DE-8ED8-B57A06D3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CC06C-839D-48D0-95EE-23CC567E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289EE-E8E3-47D8-AFDA-51DCD0BD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0201-8EE6-45EE-92E5-3672A4F6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5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B446-17B9-4891-860E-F48DA3D7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B5836-BFD1-441A-A39C-DF693D8E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CD44-B977-42F0-AB5C-CA972BA7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253A6-8B37-41A1-BF79-1E0B4D40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9136-7D48-4E5B-BFF4-FD435B57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6C67-6217-427B-873B-45DA0480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57B2-62EB-4DA8-917C-D4B918092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E2E42-CC14-46B1-86D3-8259F228D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C1BF3-E0F9-488F-8045-76A95D9F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AAFC8-05BC-4E8C-ADEA-887F8FEF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B5DDC-E1A4-47DD-AFB2-2383D8E1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F4D3-6E37-4439-BEBC-AAF8280A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79DC6-73A5-4A86-86F2-7CE0CF80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462DF-ED28-44EF-9829-04CED741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FE432-23D8-42B0-8871-90B7DF23C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B32EC-3F27-4A7D-A1C1-07CD4E820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8CC97-6543-4D76-8C2C-807F294F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2BDC8-5F4D-4679-9415-A857E04F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7F845-428D-4DF0-80C1-40BF6FF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A6D7-D6A5-4339-A973-9CD43CB8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B813-C576-47DB-9A19-642109B5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210C7-2459-4AEE-AEEA-C6CA0110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F1EB9-1859-4C60-A38F-A5E8CFBB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45866-F9EF-4E3F-8B4F-5DB3CBA8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B25F2-BC0E-4EB1-B8A0-ED8553CB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925F2-29F5-4D1B-996A-6CFA2BA9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ED92-50F5-4EC6-8329-B5184979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E86D-532C-4C8D-8FE4-9E2CF8AC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3A15D-7A86-4C90-84E4-F5280AB0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44F82-805A-450E-9CBF-ED3DE10E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F5139-1E5B-48A7-AD10-5110326C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2C85D-7FB2-49E1-B6F3-EB822A76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855E-2AF3-4204-8700-E62C78A9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B6CB5-F49E-42D1-B2A9-6AE13E1F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45712-6704-430B-AF17-D17344D83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A27FA-EDFC-4F17-B28D-8DB8FBEF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0BF9C-1E24-41CA-ABB8-C6A9CF5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34010-D2A0-4F11-BFFD-6E62DAD5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D1CC0-8EAD-482B-80F8-ACF8DB4D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05D28-D563-4438-8B92-68EEDF8C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FB7C-A3C5-410D-A4B1-F6E8FC849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98CF-F4FB-4A2F-8BFE-7E7EFD50887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0436-CE22-4A4F-B303-A3469A09F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7780D-05C9-44FF-A4C9-577333F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1577-4307-425E-8696-0538FBC0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4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16-11-18">
            <a:extLst>
              <a:ext uri="{FF2B5EF4-FFF2-40B4-BE49-F238E27FC236}">
                <a16:creationId xmlns:a16="http://schemas.microsoft.com/office/drawing/2014/main" id="{26C2448A-A465-4D02-8BF4-9C087DCEC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5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3AA21C7-6B39-4BBA-8570-BE796573D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CDB7270-7608-4A53-B544-E6ABB74F9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A3DFB1A-F148-4DFA-8DF3-F5D1850DC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1EDE446-BAC2-4D74-ACFE-49ACF4175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3F8C52F-7F66-41DF-8ADD-CEDAD0E5A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AD18162-3FBF-40F2-844B-3B06B471D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6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098AB03-F522-4360-B5BC-91225619C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9D2FB2C-3F4E-49F8-8227-D485CDBCD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1280E7C-51A2-42A4-8A71-AF4F8ABCC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33C1688-D8E7-43CD-AECD-07E2BA3DF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CAD12B6-39D9-4E8F-BC31-5F644FAA3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Mohammad Ahmad</cp:lastModifiedBy>
  <cp:revision>2</cp:revision>
  <dcterms:created xsi:type="dcterms:W3CDTF">2018-11-21T18:48:21Z</dcterms:created>
  <dcterms:modified xsi:type="dcterms:W3CDTF">2018-11-21T18:54:55Z</dcterms:modified>
</cp:coreProperties>
</file>