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C551-7007-4445-AF3B-C680BC258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1D7D5-C9DB-4AC8-88D0-D3A642A0B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BB016-9D48-4FAF-8CB1-B240E8371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A02B0-4B10-438E-93FE-B19A5E25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B75A-9E9E-43CA-A50A-9AA3DC28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33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5B510-8482-48CE-8146-6A12A64B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F311D-FE44-4AE8-82A5-C7EED7F17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DE743-3463-4D29-B168-595516D00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C37BF-6902-4558-960A-72100C91F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8DF1-26ED-4C25-A5EC-0D46B02B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2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029077-73CD-44A4-819A-19FCAA8AC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055B1-3D69-4F88-8119-6EA18E38F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9914F-59DE-4329-95F1-A81467F9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BB45B-0955-48C7-B1B2-832D497C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9FFB9-BA5C-42EA-B589-F6E317D4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8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D490-6C31-479E-B4F2-33510D01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F3AF3-D93F-4511-9461-79BEAC66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BC46A-58B8-4DC9-9941-FA0C3C67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FA8F1-5CD2-4ACA-8B87-DA677DDBC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A3EE4-8F43-4622-81C7-6A7DF648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01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BEEF-3774-4607-AA91-A05EC4C6A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B400-8D39-4E96-9AC8-1C28B5C1E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FEB1-300E-4D81-BF88-7C205062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B697A-3D22-4174-A6D8-1BB9C051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3F5E1-5C19-4858-B8E3-39272BE97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38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3EA1B-BC27-41FD-8787-158B3CB6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CE88-0137-4701-A0F5-DC9C7B2A0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52866-894B-4502-BDCD-063CDF26D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6C386-CBDA-4A81-9546-9A51ABE3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DBBF3-9252-4023-B17C-C636BF390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6F113-E4A8-4913-A798-6D09FA95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87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EA830-1D15-4CD6-9AB1-002E0245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A921-562F-4CFB-B1EF-4ACFFE78E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66452-3663-457A-91D8-C68FB5B86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2ECE2-5DC0-46CE-BCD9-EA0773B6A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0ACBC8-079C-410C-9D3F-94CF5960A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E8BE7-BE38-40B4-AACA-79D5599EA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7F9E7A-944F-4A00-8C8C-CA397547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BD83E-E398-4BDB-B0D7-12B1661D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46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F36B-6F68-44B8-8337-A515D93C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DB4F2-AD3C-4646-AF33-C5911329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C9611-720D-4A5F-9195-8E1F675F1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D1F55-DAE0-4301-BBD3-92FC600B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86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4528D0-0555-4BBB-B5D0-0B9B9843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FE883-FA7D-47BB-97E5-CC1E3D29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08EB7-4509-4790-A41B-8274E436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5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506-E674-450F-85B4-4A6B96AF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1EFF5-84CE-454B-AC2B-5261FCDE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8556F-1DEC-44D0-920A-46A3E11F2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3EDEC-4718-4A7C-BA30-11DE69AD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783B3-9926-4B16-AE85-7CD22F42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4E983-B339-480B-A91F-72D2BD2B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4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C0D7-28EB-4F2F-9EDF-D377CABC8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BAABA5-C4BB-4782-B807-B67394161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E347B-F6A4-4B00-9AE8-701A5872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AF94FF-A8AA-45E8-B59D-7CD7D6BD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859CF-7479-4AF8-BD46-578987E2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A9C47-675F-4CB0-9F5B-5E084664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796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0A199-ABCB-451D-8C07-76861DFBA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D6DBC-CB2F-4C38-8818-FA183750E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0C353-59F9-4511-8883-F6F1EA08F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51FD-E83D-487D-95E3-CB68952A6784}" type="datetimeFigureOut">
              <a:rPr lang="en-US" smtClean="0"/>
              <a:t>13-Nov-18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92F1F-49DF-4A80-9065-EA828E9BD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22357-ADD7-4F6B-9AD6-DD3B6901A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6677-07B6-4C63-AFA4-63A07A7C8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81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72F6D5EB-35E4-41D8-B8CB-6522223C63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8245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3090AF7-7A1E-46AB-BAE9-3BF2A07A60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7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B0FD8706-F1D4-4DAA-A102-36679964EE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96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BE26DDF-664C-4262-AD9C-AD80F6D7E6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55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58B39B2-2299-4124-9B43-25CD0BEF8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57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1A44457-EF78-44D9-8915-8C9840A44D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83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C775430-2218-464B-BF60-F6D898095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13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F45D76B-819E-4298-9666-9D9C02DC1F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1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777BC6A-668C-4E63-9500-ED3BB4FDF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27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7FE35D4-046A-4A72-9F00-289C298FE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6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3D2A377-5920-4BAD-8D49-5C31EE82DF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60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9276EE29-0710-43E6-B56F-B62A300E55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74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8DE422E-A907-4B80-9FBE-AFC07C1558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1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E8F62E4-A983-43F9-AE3A-10166689B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7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1</cp:revision>
  <dcterms:created xsi:type="dcterms:W3CDTF">2018-11-13T04:18:30Z</dcterms:created>
  <dcterms:modified xsi:type="dcterms:W3CDTF">2018-11-13T04:19:25Z</dcterms:modified>
</cp:coreProperties>
</file>