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A453-C3B6-49FD-90FF-AAEBE7CA7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BB301-8E82-479F-A22E-D014F408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B3FC-E61C-451D-9197-2698DDD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5B97-2C1F-49CB-935A-F6B140D7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FF504-168C-42FE-9A27-EED3B3F6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3F32-1853-4E31-B785-0DA46155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DFE3C-9D2E-4276-AB71-029B8690D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7C02-CB4B-4BED-BF80-92AEB718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7ADC-7F87-4107-9F8F-D2795AAD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1987-B416-4810-BD7B-B9236508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0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64996-C578-4481-899C-7D85B6A6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9F7AC-93A0-457B-A645-EA076B3C1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A475-8A64-42E9-8230-DFB58E7F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9E175-0516-4AA9-8A83-5618F236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A2F3-84D2-448A-8A9E-ECD78AB6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1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DBA3-9A08-4CE8-BF3E-BD07CC66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D620-76B1-4956-B8D0-F47F6E3D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6577-1BCE-41CA-A98A-D4604721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4527-DEA9-4BFA-BF48-2CEDF1B6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C980-5000-40F9-8072-0BD98432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5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45A9-8C2D-4D8B-85A9-B8C215DC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2C9C-D8A8-4ABF-9FDC-CA907421D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E059-BB95-4BA1-82D0-8D283BA6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0B07-74F5-4912-B362-5A214EF5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0D10-5DB2-46C3-825D-18541010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2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9CE8-270B-4FFA-986B-250C2057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82D-B336-4100-9CFC-575CCC520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9AC3-B015-49A7-9B30-FF2A7539D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D4A06-D280-4779-8121-8F66A562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26AD2-88D1-41F0-A0FD-B364CDE8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78ACA-BF93-4A8D-A82E-D768AF1B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6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4A2B-B63D-48EF-87DA-32588EF2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7A7D4-6EAB-4DDE-BED5-2E6E3718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8E0CF-FECF-40C9-8AFE-78C086DE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2325D-D9AB-468F-ABE7-340153CDC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D5F81-1E4C-45EA-9D53-920966A9E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85856-6291-4275-9673-2EA5E780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43548-FA4C-4CC8-AEC5-3AA456FC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3394A-B80B-4191-8E4B-A746BCBA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E26F-615E-4B4C-B5E9-A34ECEA8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5DA9F-70AE-4F94-9CF4-841A11B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787F2-DBE7-4875-AACD-06496658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3559-485A-4B9C-B392-664D3EE6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8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DC706-8B1B-45F1-AC69-0E9EF247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40AFE-B4C6-4A25-9F95-843D15BA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5A1DC-7994-4266-B213-958BAE0F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1F56-10C7-4A67-959A-30EE1944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CBD4-EEA4-4876-9B82-305EA3E0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E8B2A-8AE7-4964-B712-6854091E0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1D7FB-2746-4C5B-9F1E-AF4584D5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8CD19-D7E2-46A7-A160-D7AE2119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7B592-585D-44CB-A4A6-50A5CBD1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0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A0EE-DEF9-48C1-A4A3-62DADC94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2D22C-3C76-4C69-B7D7-C4B4CB843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1B672-29F1-4934-AE96-24463476A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4BE67-6E24-4657-9AB6-B97633F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5F6FA-9E74-4C62-8456-7FEE9F91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1C921-3AE4-45C8-9C1B-F49AABA2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388DF-F48B-49AA-9661-7A107510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E93F1-792C-4376-8AD6-C1B98286C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9F70-F43B-45BA-A075-3AD0E4157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526F-772B-4EB3-BD30-1B90E15CC017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E6084-9CFE-48D3-92C3-EED7C1F5C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984D-BABF-441B-A7C1-F83EFC24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AA95-A780-48FF-BBC9-47B124FF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4565E5D-4297-4EF4-B624-2CCD9DFC9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67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6903D1E-3B50-45ED-AB67-EEB83FFB5F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3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7A56322-198F-4158-BBD9-6A3CBECCD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A693121-A969-4D9B-8FD6-BAD3B1C57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0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915A2E4-E8BF-49EF-986F-532CED20F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5FC3119-10D7-4BA7-B3B5-FAAE11D7A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D65EEBE-F718-4BA1-BB77-AD6C71C43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9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68DD3EF-889A-4DBD-9232-03413125F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C39D1C7-2D00-4E3D-A0B3-AA72D10E6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4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70C0301-8AB1-48F5-A89B-21CC59A6B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2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42B5ACF-19CE-45E9-8A70-F10091A15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CD8DFF-DFC0-4740-9622-403B11A32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41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83F438E-45FB-44CC-B384-23B515901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7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1E8C31-74D9-4887-B2E3-0AED18457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8503B06-3AD2-432A-9249-155348AB1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2018-11-05T17:30:18Z</dcterms:created>
  <dcterms:modified xsi:type="dcterms:W3CDTF">2018-11-05T17:31:02Z</dcterms:modified>
</cp:coreProperties>
</file>