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E76034-28F0-46A8-980F-C0D2E14E93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25BB06-9A78-423A-8B9E-BB7CD2C943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506677-5CC4-425F-AA29-98D978FF3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2EC7D-49A7-4650-9F7C-94C163E986D6}" type="datetimeFigureOut">
              <a:rPr lang="en-US" smtClean="0"/>
              <a:t>23-Oct-18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EEA2BF-C923-4931-AE75-755C4F298F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1D3A3E-A5FF-4ACC-BA8F-AB075E8AE7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AB26B-13C7-460D-A3C3-1E201A3219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60855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6D8BAF-533F-4ECC-9D9B-08E9658064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1D9919-F6DA-4248-985D-5ABE18F43E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2B3379-DE1E-4452-989E-38AB6F56B6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2EC7D-49A7-4650-9F7C-94C163E986D6}" type="datetimeFigureOut">
              <a:rPr lang="en-US" smtClean="0"/>
              <a:t>23-Oct-18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B145BE-85B7-4824-BA82-484593767E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FD9BDE-4C13-4010-925B-F8EC8D7C9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AB26B-13C7-460D-A3C3-1E201A3219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93555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1ED6F4D-3986-44F8-87EE-39A42CCD1AF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1E6DE44-6908-4FE0-BEF1-62FAE93566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DD768A-5D87-4453-90F4-F63B49C1A5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2EC7D-49A7-4650-9F7C-94C163E986D6}" type="datetimeFigureOut">
              <a:rPr lang="en-US" smtClean="0"/>
              <a:t>23-Oct-18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3C4C33-B4FD-4674-B443-D11DAD3FEA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91543C-4693-4A10-866C-CDE59DCEC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AB26B-13C7-460D-A3C3-1E201A3219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85419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B4A27A-2DFF-4523-9C60-1EDC628CF5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5E905C-980E-407B-9B7A-7F526A9AC8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B8F0D1-BAA9-43F0-A8AE-EA7E231F95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2EC7D-49A7-4650-9F7C-94C163E986D6}" type="datetimeFigureOut">
              <a:rPr lang="en-US" smtClean="0"/>
              <a:t>23-Oct-18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9732DE-731C-4603-9492-CD72861E2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8DA6AE-6D28-4A75-BD9D-261659E8A1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AB26B-13C7-460D-A3C3-1E201A3219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63645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A7B16B-27C0-4091-9713-A7760A6BD9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64B901-F6C9-4EA4-8E6A-A07030FA78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4F58AA-BC62-4A06-B035-338A00DEFE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2EC7D-49A7-4650-9F7C-94C163E986D6}" type="datetimeFigureOut">
              <a:rPr lang="en-US" smtClean="0"/>
              <a:t>23-Oct-18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7FB6EE-361D-4449-A0E3-925D990487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956339-E300-4CE0-AAE9-AEB5EB9D1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AB26B-13C7-460D-A3C3-1E201A3219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4343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6D11A9-F8D2-4BB4-8949-38488F6839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4074D4-5FCE-41C4-9587-0230C31758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9CDC82-C735-4DCA-B19B-ABABC63DA7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A4D2F0-6FF6-472D-8AAC-FD73030F9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2EC7D-49A7-4650-9F7C-94C163E986D6}" type="datetimeFigureOut">
              <a:rPr lang="en-US" smtClean="0"/>
              <a:t>23-Oct-18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DF2249-6A61-4907-8C06-F055EDBA5F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5E3510-6C65-4E61-A9B2-BA97CF5E7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AB26B-13C7-460D-A3C3-1E201A3219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3265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085FB9-3E25-47FB-983A-15C4BBFB71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2977C4-AE83-4EB8-87B5-9E7FC44BF8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30B9AF-ADBC-47F7-AB06-18A68F3AB7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27A4012-C4AE-4245-959B-6E6A1E503D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014EB9E-1F5F-47B6-A0F2-3A790A5CA2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7B6299-E1B8-4BC8-890D-4E4979D73C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2EC7D-49A7-4650-9F7C-94C163E986D6}" type="datetimeFigureOut">
              <a:rPr lang="en-US" smtClean="0"/>
              <a:t>23-Oct-18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13DE054-EE27-4F2C-A833-CA9400FAA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9348DBE-0D00-49C9-9D01-28EE258274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AB26B-13C7-460D-A3C3-1E201A3219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04065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9D3A56-EDA0-49BD-88A2-BB0590765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16C935-C436-43CA-B87E-DB623D40BF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2EC7D-49A7-4650-9F7C-94C163E986D6}" type="datetimeFigureOut">
              <a:rPr lang="en-US" smtClean="0"/>
              <a:t>23-Oct-18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438649-38C4-432F-9BE0-F31F399AD4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E82A90-AC0A-466B-BD70-4B5196847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AB26B-13C7-460D-A3C3-1E201A3219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05316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FC44441-6270-46D6-AE63-D72057A15D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2EC7D-49A7-4650-9F7C-94C163E986D6}" type="datetimeFigureOut">
              <a:rPr lang="en-US" smtClean="0"/>
              <a:t>23-Oct-18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9A0F8EE-36DB-4CD6-8009-6B754D1E1E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CC5C5D-F145-484C-82C0-6067C5357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AB26B-13C7-460D-A3C3-1E201A3219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28960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82999C-F497-4F4E-BA6E-13683D87A7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2679DE-3E3A-484C-BE62-C4C3FCD3B5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73929B-24DD-48F5-8EAF-49813D24C9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6A6AC1-36E7-4B3F-A97A-60F90D82E5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2EC7D-49A7-4650-9F7C-94C163E986D6}" type="datetimeFigureOut">
              <a:rPr lang="en-US" smtClean="0"/>
              <a:t>23-Oct-18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EF32CA-40B1-46A5-B251-3756964767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CE2EA6-2464-4EAD-BB9A-BC9EF1689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AB26B-13C7-460D-A3C3-1E201A3219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02882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5A3AE9-9051-4FA1-A358-8E8BF0DB03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8CB2079-35C8-4E8F-915C-2B1ADAB7BE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88C15B-3709-45AB-A2D2-D078D5795D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4FD70E-B836-41F9-9ADD-451D0F6DE4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2EC7D-49A7-4650-9F7C-94C163E986D6}" type="datetimeFigureOut">
              <a:rPr lang="en-US" smtClean="0"/>
              <a:t>23-Oct-18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1D167A-8CF2-4C05-8C00-84911949E0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EFA223-E9C4-4955-9E1A-6807C98F98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AB26B-13C7-460D-A3C3-1E201A3219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30453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E2CD3F3-40CE-4749-9D62-FA729C38A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F9B37C-F3B8-4DD8-9FA8-E9D59AA457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1D39FD-FF5E-485A-BD1B-68987E8030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52EC7D-49A7-4650-9F7C-94C163E986D6}" type="datetimeFigureOut">
              <a:rPr lang="en-US" smtClean="0"/>
              <a:t>23-Oct-18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BAA100-19EA-4355-AB5E-29CB712EAA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9B9B8A-25AD-44BC-8E51-A9EBA964BF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2AB26B-13C7-460D-A3C3-1E201A3219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88053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">
            <a:extLst>
              <a:ext uri="{FF2B5EF4-FFF2-40B4-BE49-F238E27FC236}">
                <a16:creationId xmlns:a16="http://schemas.microsoft.com/office/drawing/2014/main" id="{AA8762BE-7E7B-4039-83B1-1A109858A68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20354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0">
            <a:extLst>
              <a:ext uri="{FF2B5EF4-FFF2-40B4-BE49-F238E27FC236}">
                <a16:creationId xmlns:a16="http://schemas.microsoft.com/office/drawing/2014/main" id="{2B397FB6-65D7-4530-91E5-CE9D50C70B3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078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1">
            <a:extLst>
              <a:ext uri="{FF2B5EF4-FFF2-40B4-BE49-F238E27FC236}">
                <a16:creationId xmlns:a16="http://schemas.microsoft.com/office/drawing/2014/main" id="{5D84F694-1B84-4615-B678-C74DBC40D3D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51506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2">
            <a:extLst>
              <a:ext uri="{FF2B5EF4-FFF2-40B4-BE49-F238E27FC236}">
                <a16:creationId xmlns:a16="http://schemas.microsoft.com/office/drawing/2014/main" id="{31F5B95E-7C78-432E-B369-576751DFEB2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69871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">
            <a:extLst>
              <a:ext uri="{FF2B5EF4-FFF2-40B4-BE49-F238E27FC236}">
                <a16:creationId xmlns:a16="http://schemas.microsoft.com/office/drawing/2014/main" id="{3C9AE3A4-25C3-48BA-8FDF-AC1BEEC2951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60478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">
            <a:extLst>
              <a:ext uri="{FF2B5EF4-FFF2-40B4-BE49-F238E27FC236}">
                <a16:creationId xmlns:a16="http://schemas.microsoft.com/office/drawing/2014/main" id="{2929A91D-CBD7-4D6F-8081-8B6F2623F8D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95377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">
            <a:extLst>
              <a:ext uri="{FF2B5EF4-FFF2-40B4-BE49-F238E27FC236}">
                <a16:creationId xmlns:a16="http://schemas.microsoft.com/office/drawing/2014/main" id="{CAA31C65-1B3A-4CCC-9B97-96946ABA4AE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88954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">
            <a:extLst>
              <a:ext uri="{FF2B5EF4-FFF2-40B4-BE49-F238E27FC236}">
                <a16:creationId xmlns:a16="http://schemas.microsoft.com/office/drawing/2014/main" id="{0D80850B-90CE-429B-B7ED-7923C95BD8A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37153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">
            <a:extLst>
              <a:ext uri="{FF2B5EF4-FFF2-40B4-BE49-F238E27FC236}">
                <a16:creationId xmlns:a16="http://schemas.microsoft.com/office/drawing/2014/main" id="{CACF7E04-7091-47D7-A6BB-75BE2570F3D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67519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7">
            <a:extLst>
              <a:ext uri="{FF2B5EF4-FFF2-40B4-BE49-F238E27FC236}">
                <a16:creationId xmlns:a16="http://schemas.microsoft.com/office/drawing/2014/main" id="{6972AA4B-B89A-436C-89DA-96764C74D00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62108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8">
            <a:extLst>
              <a:ext uri="{FF2B5EF4-FFF2-40B4-BE49-F238E27FC236}">
                <a16:creationId xmlns:a16="http://schemas.microsoft.com/office/drawing/2014/main" id="{18C60203-25EF-46CA-9DB9-DAE9955F61E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71337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9">
            <a:extLst>
              <a:ext uri="{FF2B5EF4-FFF2-40B4-BE49-F238E27FC236}">
                <a16:creationId xmlns:a16="http://schemas.microsoft.com/office/drawing/2014/main" id="{910CE94F-8AF3-4DAD-AFE3-4BC0DD20F1B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56282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Widescreen</PresentationFormat>
  <Paragraphs>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Myra</dc:creator>
  <cp:lastModifiedBy>Myra</cp:lastModifiedBy>
  <cp:revision>2</cp:revision>
  <dcterms:created xsi:type="dcterms:W3CDTF">2018-10-23T12:40:22Z</dcterms:created>
  <dcterms:modified xsi:type="dcterms:W3CDTF">2018-10-23T12:42:11Z</dcterms:modified>
</cp:coreProperties>
</file>