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CCF9-A3EF-43EF-87B4-3475C8EEA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5407A-54C8-4CBC-B8E9-1E0C027C3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C179-67D4-4061-8902-97BACD6C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AC4A-6748-467C-96A1-4809F7F4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17EF4-9E49-4F30-B761-FE18B396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7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587D-E1AC-451B-8BB5-213CB497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3723F-AD1A-4151-9F5A-FEB985C4A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256C-11BE-4AE8-9558-1B1453F7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EE7C-FEA6-4AB2-B550-1C6C23BC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3272B-EDFE-4A64-AC46-E9032CD3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49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DAC76-8740-4E3A-B08D-CD59F274F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06C49-2F85-4002-B96E-2ED8E5E20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4FA0-D2AA-408A-BBE3-A105F41D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C44D-329A-40B8-B2FE-87E8BCF5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E0D8-A22D-496A-AE5A-F25FB731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2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89FE-2010-45DB-A47C-2719A30D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A03-97F0-4633-B08A-3FA8604B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7757-336D-4EDC-B051-BDD039B5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B3F1-A1AC-4DBD-A472-E6975BDE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5EC9-5692-4FB7-B44F-C83702E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DB98-0CBF-40F5-9EEE-855CBD52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86253-F168-4F24-AA22-2B137DD3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B80C5-B9BA-4366-9801-DE54B554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DDD5-54AC-413E-8D67-A82E5468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DA7DE-F2EF-4A42-B563-3BA12F9F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8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004C-C60B-45F2-A882-A3807655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CC22-E415-47B4-BCBB-42F364E04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38DF1-7BBA-4560-A37B-0DDA1F83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4A508-B1F1-4F3A-950D-DEF91082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2BD11-A6F0-414E-813B-3D5F1FB3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42A74-8BE6-434B-B2F9-3DB4D444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2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B6FF-0E9D-4417-9554-EA9814B3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52FD7-0E75-477E-A9CC-3D5DC1EA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9B68C-F207-4303-868F-E2235DFA3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1DC49-C6F4-472C-9DC8-E1F1C76E4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924C1-7D3D-42B0-A59A-F476F843F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446C7-F274-455D-B78C-DD51E8CD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678F9-EFB3-4346-9C64-23314D3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F0355-428F-46D3-B510-46EB30CB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4D4D-39C0-48CB-8F7B-20D9B964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5A8A6-23E2-4294-B828-F80E0088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4A1B9-0B52-4AE2-AEA7-239CD423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E1D05-69C3-4B9D-826C-C7209748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9D7A5-6502-457A-9DF4-780B29D7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0F938-FA32-44D6-92E5-268EBC4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E980-8B3D-40CE-A943-6CDE7534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5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6C3D-7B36-42F5-8330-31539B0C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1182-90D1-4281-A32B-BCEC358D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00521-24CE-4BFE-BB06-F7DEE410D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46A42-A62C-4702-ABC1-D32A8499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1A919-091D-469F-A806-E507DBAB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BA86-D659-4283-92BF-9066C181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8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204-DDD6-4EF2-800E-C78ECA7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B52DF-30A3-4AE4-9DF4-3C9F38ED3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DDE95-74F2-4051-B2F0-420909E7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EBC63-8801-408C-9E03-7A937E63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C9EDE-0A30-4C02-BBD8-1E40B8DC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E9B83-5D00-4ABA-B320-5F7F5EE3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213E6-6537-46A3-92E4-B371F695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E0946-1AD0-412D-AD79-C104CADF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1F98F-45AC-4F5A-A386-CF3B6638B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5992-D3A4-470A-B028-51F7078F3336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92A5-0AC9-4121-8AB7-1C18E9A8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37E3F-C274-40AE-87DA-A6C1F4511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8898-07EA-4063-87E9-4A71F501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9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7727202-8A73-4DC8-88F3-7205F9CA5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617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358F314-414B-4E73-ADF5-809C70010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567BD4F-A849-4F7F-9A73-7DF16C2B7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7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301749B-A8B1-44CE-9232-C97F1FDBD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3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191AF47-76B6-4884-9175-6C9A63F75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6D25625-C3C3-49FA-AA30-DF2174E40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36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959D4B3-803A-4176-B452-E1E6F79F7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5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912B817-4593-44F4-B07E-230F89211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12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806DC9E-5DAC-4250-BF89-DC5D85A80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55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00381D4-5409-48BB-8DA0-46745D195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6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14C0379-B65E-48E9-9D0B-7F3E9A15A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5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16A2FE6-F01D-44F2-8539-82CB852FC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0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660442C-4F64-4D1E-94CE-EE1FA981F1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43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85F9762-244F-4E7A-B700-E35C25623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1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61DAE0E-FADC-4971-8449-F4D129DB4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95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F59DF42-011B-463E-87D0-C64244DDC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7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2018-10-16T03:12:43Z</dcterms:created>
  <dcterms:modified xsi:type="dcterms:W3CDTF">2018-10-16T03:13:22Z</dcterms:modified>
</cp:coreProperties>
</file>