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0" r:id="rId5"/>
    <p:sldId id="273" r:id="rId6"/>
    <p:sldId id="262" r:id="rId7"/>
    <p:sldId id="26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5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25-99C4-422D-84A4-CAD7AAA33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87D1-14A0-423F-A474-8EE07BD9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5D96-708B-4B4C-BDE2-EDE7F0DA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23606-1DBE-4AF0-88BD-54E3F8D7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948A-20FD-4AA0-AD9A-26DD7BC0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F35F-0B32-45F3-BCFF-4CD0C2C0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EBB5-6295-456E-9EB6-13357E3FE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D651-F2D3-4D02-BF8F-EAA0CDE9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29C18-26B3-4D34-A6FC-1F776369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B5A7-92D9-45E9-A2F0-8EDB74B9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6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ABC11-62FE-468E-9ACA-CB4542E81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FFA85-E37F-41C1-84E2-BDC16D02C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D492A-39AF-4D51-AA8B-66100122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9BB4-D3F0-4678-A2A9-2A63C77D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E9EB-D4FD-42A3-9698-8187A842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5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B020-A8D0-4DFE-A339-96BDCFD5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07A0-23D4-4AB1-9BBE-DF38EB08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6B2C-ECE6-453A-A69F-18F5D32D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6CB6-3065-45C5-9EF6-AC2455CB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981F-58FA-45B7-BB8A-9BF31E06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07E3-9713-4444-ABFF-22BFA209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84EB-684D-4A76-B2E2-095FDE3B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0F3FE-0800-49CC-B5B0-B6780382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13D8-6E4D-4E6A-8D97-F73CD566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09592-50B2-4539-A116-691D29F0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D8D3-B258-4E1D-B11E-39C7DB7A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2C1F-4210-4E23-8059-AE83E532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7678-4CF5-415C-8D63-D1A73F26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35EDD-9098-4FE7-92E1-CF86831E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4C7B1-301B-4E79-A83B-D2B3C707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9C79D-3F9A-4D12-B44A-AE8017FC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D0A3-4230-414D-A934-4378A974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67B64-67ED-4D46-816A-A735E8FD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F2AEF-CE3B-4FAB-9E4F-C1F6A001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23422-7576-4701-8F64-62021F2CF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AB393-5953-47B0-B147-06441D298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A31ED-340E-4256-8439-63A210C8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33BB0-031E-4600-B386-DC2D52D1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A02FD-61D3-4187-A4C3-EC5C6FE9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3227-4802-4811-9FFB-8B5BC2F1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BA3BE-9371-4B41-BEF7-7D36B390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4340B-459D-4184-AB17-FCB44004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81833-AA95-4902-9F07-5654F48C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9D966-A972-4A64-B248-9F3A2DAB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F5889-CEB9-4BBE-883C-3E9B6981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EC074-6154-41A6-A539-E3979065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6D17-01F3-47C5-ADF6-AEC75F70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548E-1DC5-4CB9-9E46-4904204C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79CC5-8099-4198-938C-660B33986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21476-8C96-4B11-BD34-712071A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8AC57-7789-4DEA-8D80-B63F1B1A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768B7-1FEF-4804-94BA-79F61A12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847B-959F-458E-B43E-4184EB67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80FAD-0B1D-4399-B3F4-0FC9EE005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A807E-D1BC-4392-93FB-8B145DA6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C98F1-82BC-4D90-B535-AF8C8063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02AE4-5F08-4CAD-A364-347D79AE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BA32-137F-47F9-B0AA-6E22C93A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D984C-5D95-44E3-959B-E3F90EB4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FB348-8DDF-4B5C-A579-81F55BF2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59DA-0359-428B-BBF4-9875C334B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0D69-08D0-44E7-94A3-AF73E9F8DDB5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699A-CA0E-43C0-A500-30477F796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3CEF-4111-4308-950E-E41987C86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5B96-9BBF-41E6-ADBB-3E20F850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B9521DA-2013-48E0-AAD2-2AC7C807B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579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9609DF9-94CA-4308-9138-A427AF230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88EA216-3132-4695-91B2-9F8F45A0B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798EA4E-A419-4D02-AEDD-5B505D698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D0D082E-2AEF-48CB-B6C9-D24A42181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DBEE475-53C8-4BA0-9BFA-52417149A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8EA6BC6-11A1-40CD-BFB6-61A8BFB5E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7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113D0EB-C841-4174-B16F-D4710DC079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EBBE664-70D8-4EBD-B1B0-01642807C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80458E0-3C44-4712-9832-3B0A40A60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6D21B35-9833-4F24-AEB0-753E47CA2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2A22104-90AE-4C96-A6C1-6A173AE2F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6300556-CF11-49EE-B1C0-CBA07FD43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01435B5-C2AA-4041-AB27-3A2FDD6F5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5D1F1AE-BCB1-4536-A3D7-DD68AEF31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Mohammad Ahmad</cp:lastModifiedBy>
  <cp:revision>2</cp:revision>
  <dcterms:created xsi:type="dcterms:W3CDTF">2018-10-02T17:43:10Z</dcterms:created>
  <dcterms:modified xsi:type="dcterms:W3CDTF">2018-10-02T18:35:16Z</dcterms:modified>
</cp:coreProperties>
</file>