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D1D7-37DB-4533-94C1-1C190CDA6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56442-D6B8-4BD1-A875-6BE13C9AB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F960-26CE-4B95-9B6A-6DDEB106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06181-B9F0-4DB0-A7ED-1952EFF0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44AF-BAB2-4E65-A5C5-829304CE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8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21159-6424-4043-AE95-2E51B628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F5E1-6FBB-4037-A457-49F198B3B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9473-E70A-414D-9E0C-2CE281EA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ECFE3-E92F-4494-85FF-0789752C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CAF42-170E-4D4E-9B7B-FC55C668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61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47A88-B7C9-4DA6-B1FB-4F710BEAA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90FC4-32EE-4107-AD71-7118C0F62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80994-6956-4838-96EB-AE3CA0EE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93012-DF03-4B21-9F25-FF7F2F22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A8A1-8D71-45E4-9C27-C9BEF64F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99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AE593-3F4E-4835-8734-9F5AA60E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5FCBB-24CF-479F-A0BB-F28751301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9E086-562B-4E26-9166-4C701A42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3874A-4652-44E6-B3C4-ED622D02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3CB38-83AE-4966-B9DE-091A43AC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58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A9F3-D7A9-447B-9A7E-311B5522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DB4E2-65CF-46F3-B533-E886B5168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A1286-0B60-4EDF-AC6E-EF5BF43C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8407B-61BD-4174-AF11-57666A59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600DB-2FAF-4EE4-9DCD-BCC62CC3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28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1978-C9B2-483E-AE3F-702B293F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C54B5-7B48-46DA-82FE-10C9A5269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63450-73A8-4097-9008-87FC6BB72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81C37-C06E-4F7A-BA03-2569EFA5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56D34-660E-4895-9882-4648F84F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9FB85-0181-4F17-9551-279DA9AF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7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BAA2-0853-4A27-A503-43BBDB1F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8B150-5050-4230-968C-AB9462B45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2C869-3794-438E-96E8-FF61FAE54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4C84B-B978-4A0C-8313-65002966E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079D0-0484-4D25-8EC4-ABB48BB04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E6B6B-A408-4B7D-980D-02E43A10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520F40-BD6A-458A-A547-62AB3B4D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85890-2A75-4DAE-9F90-B15BC53D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00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DD10-4544-4BF3-99CE-F9E4AEA6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A63F4-C337-43F1-ABBC-19B15A83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AE0B0-EC26-4846-98D5-D529DBAE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7C381-5EFC-43F0-B13D-39D0C391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3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F7E45-A4E4-4CE8-850D-A99BFFB0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23C03-5876-4E1D-A42B-CDF7771D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D26FA-ED3C-4F9E-886A-07000260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88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C0B3-60C0-4346-ACC9-C6F6B81D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C21A-CD62-4706-BD52-405688EE7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AFC2B-249C-495C-81BC-3D9A45DBC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A2A40-4884-46E4-8FA9-A03B45AC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0D083-42CD-42FB-A239-6E469D8A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6ECCD-E999-4E71-8AB5-E229EDB8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36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3976-D492-41F2-B477-66442306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2BDC8-E06A-4F96-9AE0-E071BDD96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6D99E-6AA7-444B-87AF-DC1E929E0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68B4C-1B8A-45F0-9DD9-CFF47D7C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89F1E-DEE9-4D62-A760-19EED75EE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6FF6A-4394-4713-A900-2BBBE8AC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2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BC039-04D2-485D-BC14-67968BAF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36EE-0FD2-4CB8-80C9-1A427466B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60AE9-69E6-4F9A-9DCD-D20E59A0C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3FFD-582B-4F5C-A592-072C8A4F27F2}" type="datetimeFigureOut">
              <a:rPr lang="en-US" smtClean="0"/>
              <a:t>25-Sep-18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F7C1A-5AA3-43D4-8555-4348F610F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6ADED-EDA0-4E56-898F-E4B183891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AE6A-FE2A-4940-AB53-37793041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61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191B203-C697-4B80-8A9D-56BE4C105D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489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33F84A1-C3EA-47AA-94B2-212D6B84B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6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2BAA48C-8FCB-4B7B-A08C-D796268D27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3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9F17FF1-FD08-4A7C-BFB2-2D0860CC5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975CDC1-1E93-4ED5-998F-0CDBB3D99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1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0825AE2-3F55-43F1-82B2-A99D8CDED0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5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1F3CD70-EF45-4001-BA62-410FA46B8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24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99E9DBB-61A3-49FD-8726-D81ACE738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32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175A8CA-447C-4FE2-88B6-BAFC74C6C2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12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B35DF4B-8206-49B0-9C4D-94BE3DB24A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81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A8C0496-12EB-4C26-8D80-2C418289E6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84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446B6D9-03C3-48E6-8A04-37D6227D54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1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56BC9C3-30A3-4E64-9102-9CC89BF9DD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65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2018-09-25T03:09:03Z</dcterms:created>
  <dcterms:modified xsi:type="dcterms:W3CDTF">2018-09-25T03:09:37Z</dcterms:modified>
</cp:coreProperties>
</file>