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F1F4-5D15-4F96-B97B-B66FB84E9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2CAD0-2188-40A5-9285-D50EF1401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67D88-26F1-40DD-92AE-593B80DE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CC31-A618-40CD-8631-1FB9891C790E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A7485-DF63-4262-BF51-9788357C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B5E91-C167-4961-B83C-9FC571FB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D05F-FFB7-4377-A0F1-0CCCAB21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56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A769-AEFA-4965-8950-FF41E949F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B2E5F-0DD7-47A7-B40A-0CF4B9459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6FF1E-0835-4FF0-8B85-EBA110903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CC31-A618-40CD-8631-1FB9891C790E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27515-FC53-43BB-958B-C3C4D357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02B85-193B-4D33-976D-EB645DC9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D05F-FFB7-4377-A0F1-0CCCAB21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30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CE6CA0-47BE-492A-9B3C-0D45E00DA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BA072-D599-4994-AD73-99EE5AC07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14B94-A162-4D2D-B5BF-420B572B6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CC31-A618-40CD-8631-1FB9891C790E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060B7-3B79-4AF8-90CE-238C0A99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81965-DEA3-4ED0-90E9-8950998E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D05F-FFB7-4377-A0F1-0CCCAB21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92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1259-53AF-4E3C-97BC-7D80E585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055F9-0FE2-4A0D-8B92-6FBD041CC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1E5D5-678E-4637-B904-9D1B2DBF1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CC31-A618-40CD-8631-1FB9891C790E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EE127-C2CC-451E-AF15-C2FD050E4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900AB-F8B8-4C4A-93EC-3C8465D1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D05F-FFB7-4377-A0F1-0CCCAB21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1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391B2-8AB6-4DFB-B546-83DDD4D5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4F924-8708-4393-80B9-1BECF3349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3A0B1-7A2F-41CB-93EB-EE0CF3A99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CC31-A618-40CD-8631-1FB9891C790E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EC4FF-84C8-4CDC-AACA-0E03CD065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AE63E-21D2-4E5A-A464-EAEEAE88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D05F-FFB7-4377-A0F1-0CCCAB21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51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834F-E7D3-4425-AA34-E76E7BD7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90C1F-FB46-4100-A714-46BA32394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C69A5-E645-4700-9933-72368058D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8A4F9-0E4A-4E1C-B5A8-D193012CE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CC31-A618-40CD-8631-1FB9891C790E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98978-4D65-465B-A628-34CE263B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D1465-A13E-4AD3-BD70-5C909E790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D05F-FFB7-4377-A0F1-0CCCAB21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46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CE1E-F785-4C15-8CF5-54D921D32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5EFDE-7DE4-450D-84A2-F3D782307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E48CC-6ECF-4206-962C-FB2198A5F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F9D96-77AB-4564-BDDA-F8CC5036D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2C1843-D13B-4711-B105-7487BADD9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F30DFD-607D-4751-9075-8282B707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CC31-A618-40CD-8631-1FB9891C790E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B49069-BEFF-4D95-905D-9CE74993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7E2A1E-5950-48AB-B545-D0857FB02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D05F-FFB7-4377-A0F1-0CCCAB21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0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BB9-69CF-48CD-B745-2FF2F996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BA4DB-1723-4A18-8DC9-06E7F3AF6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CC31-A618-40CD-8631-1FB9891C790E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2A46E-27E1-4676-8045-A51335928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AA70F-F2BD-4672-B20D-FD263E6A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D05F-FFB7-4377-A0F1-0CCCAB21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93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0C999-4C0D-4715-BE69-B7FBA204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CC31-A618-40CD-8631-1FB9891C790E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05C8F7-CACA-4BFD-B96C-6C5A8845E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313D8-C2B6-45A2-8D96-871DD275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D05F-FFB7-4377-A0F1-0CCCAB21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38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57D5-B094-4958-BC56-16394CC5F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C0C0F-5070-4ECA-A48F-D9ABA685B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13DBA-2D4D-409D-90D2-5A083A017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83D90-046C-41C9-A7A3-000FD33B9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CC31-A618-40CD-8631-1FB9891C790E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8D0CB-2041-41D5-8340-4B7F724E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8EA11-739C-4CE7-AA8A-86969DBE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D05F-FFB7-4377-A0F1-0CCCAB21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01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8F233-2DE3-4040-9F06-978CD81B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1D1E30-8A9A-445F-B119-E3451C9C9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29379-6721-444C-8BB6-9EC150599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7F2D0-3EF7-41BF-9FD6-EFF05D0C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CC31-A618-40CD-8631-1FB9891C790E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7E255-82F1-4E6F-AC1C-E1D7DA63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D13D5-F4DB-4E01-8A29-A561B3FF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D05F-FFB7-4377-A0F1-0CCCAB21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25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895E2B-009C-4586-82A6-242B59B76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75E79-E0D3-4119-BD09-A79AC2B1C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B0376-7564-4D1D-8959-D58917923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1CC31-A618-40CD-8631-1FB9891C790E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730C6-1ABA-460D-959D-597016E0E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46AFB-4A23-4D83-8DEC-3A9CEF11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3D05F-FFB7-4377-A0F1-0CCCAB21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26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4F833B14-404E-4D0F-A65B-C240202421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5729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972D2864-27C6-464D-898A-81753891C5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6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D689864D-AD7D-438E-81C6-220ADBB38E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51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6783C71-BB70-424C-93D2-1D6F036094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68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ised KH 07.09.181">
            <a:extLst>
              <a:ext uri="{FF2B5EF4-FFF2-40B4-BE49-F238E27FC236}">
                <a16:creationId xmlns:a16="http://schemas.microsoft.com/office/drawing/2014/main" id="{2368DE1F-724C-46FA-A798-9E679CDFDD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46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ised KH 07.09.18">
            <a:extLst>
              <a:ext uri="{FF2B5EF4-FFF2-40B4-BE49-F238E27FC236}">
                <a16:creationId xmlns:a16="http://schemas.microsoft.com/office/drawing/2014/main" id="{2B77FAC2-5D7F-4775-A851-0759F9F92D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19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2C1B2A91-8D84-4B53-92F0-064F1FE8E6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48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D46DD6AD-21FA-4CF9-B43E-2B59D840EF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37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3248D0F-2E25-4BD7-A679-432412543F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35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484923FA-873F-4695-96EA-4DA41A2F89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54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F9A168B3-2F25-43EE-B287-BFC71A7796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24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1089011A-0EDF-4121-94C9-E4AF54423F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68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2</cp:revision>
  <dcterms:created xsi:type="dcterms:W3CDTF">2018-09-10T19:13:33Z</dcterms:created>
  <dcterms:modified xsi:type="dcterms:W3CDTF">2018-09-10T19:19:02Z</dcterms:modified>
</cp:coreProperties>
</file>