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59AF-4018-48DB-81B5-8D4828171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E1A74-39D5-4A70-B8D4-43BFFF949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46E56-8828-40DA-89AC-EA0A6221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E0E4-8683-454F-B36A-60E09364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BECB-954B-4AD9-97FE-CB1108EC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6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C9B1-FECB-4DFB-9E5C-8F402D9C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86D1B-6426-4F18-AC3D-0F3E928DB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DE08-17E5-44EC-9DD4-1F4C3D85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96D32-6CA1-4C32-B04C-55535036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DC93F-5063-48F6-B55C-BB3F5487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7D192-BDBF-41F1-B2BF-BB4134FF5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554E2-C57A-4C34-B3DD-1E54FB33D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9C4B-0E73-44F5-8EBC-3AD3827F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B827-0B35-46D6-8175-5002EE66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0E32C-6D55-4E3B-9627-E0E2A50C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5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B94F-0D14-4EC4-BB5A-A3201E5C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ADEB-F602-4CA9-8465-53EA5E196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17B54-0C7C-46E6-817F-D624ACAE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47C89-2167-4D8C-9AF1-F15378C8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CF3B0-B7FC-420A-95B8-BE9255C2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2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5713-8A57-4B56-A7BD-1A0DD3D5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5AEBA-7E1F-4D28-B10F-5B048C81F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E0B8D-5100-4384-B34E-EF9DA44F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1A91-62EC-4D92-9CBC-95849587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996D9-1EEF-432E-960D-CF72D25B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1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0647-821A-4D9C-B356-119638C6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7CF4-59EF-4D93-9260-8B181C09E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31AE4-096A-434F-9475-2C0F676D9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49434-6C03-481E-BDD2-F4EA16E4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A048C-7926-48DE-A3BA-5962C1F9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87C15-6070-428B-AAA5-F261FD44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48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256F-13DB-454A-BD73-F11F0CF7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C888A-3638-438D-88DA-7D33833F1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4433B-224D-402F-800A-C12185306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EAEAD-AADB-44D0-A74F-B96344898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5C391-DF03-45D3-AB44-E996EF22F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E4BAA-BF4D-43C5-9C57-0FBF58E7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0F645-1B46-486D-A24A-1884D389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1FA6F-4C9D-4D66-AF96-DEB0D9BE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3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5E4F-1255-47B1-A824-C7D5ABC1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02F58-D80D-4521-A33A-182A8F6A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F7189-4F65-4E36-8E87-803A219A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AEE7D-E559-4476-96BD-710869A4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09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9835B-C45C-4A03-95A5-CBF35646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21589-F01E-40A2-93DA-7E4F3944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BB1F6-A1F9-4AB5-B471-B8D8AB91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2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7617-ECF8-46EB-9A99-2E63EF47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712D-D6A4-4805-B416-5BADE23D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E9E55-C919-488C-818E-D421D7856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3126-C228-4ED8-BA44-5B3301CD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B81EE-68D2-4D03-9BF3-DC2D032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0D633-1549-4B70-B9DC-27EEFC36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9CFB-0325-4C17-AA20-B188D813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82ECC-D87D-4156-8721-48ADE3D64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3060B-26BC-4CD6-94FE-355DC19B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BCDB-6FDB-45DC-A1C1-743D80F9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43917-4982-47E7-8B7B-CBDB8FDB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2C03D-08B0-4F90-B813-9A2DA9F0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46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672B7-88EA-4479-8302-CFD5259B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84D4F-D096-405C-87F5-6EA4F3CC1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BCD2-8ECB-4C2F-8325-71E8CE5E6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3E08-DF49-4454-A543-6C489D8AB7B7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4A8C4-A32A-4016-9863-C68ADFE63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91FE-65C3-459D-A25C-1D16A492C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B36E-9D1E-4C99-872B-BEAC062C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2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FE339F3-60D4-49D2-8BFF-A105175312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18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6AD02CC-C7BC-40DB-8557-5606AB6304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0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234FCF8-BBCA-4860-B8E6-AC2ACB8E78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4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0DA950C-1C67-4768-97B2-C634C66CD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2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1298406-692E-432B-9A00-5BF81B1D4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34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AEB881D-A320-4956-9B5A-CA0351545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7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ADF0B53-CF86-4733-88D3-A8153AE68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24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78107ED-8E19-4D54-9268-4F6EBDE35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66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AB84878-C922-44BE-86BC-ABAF6EDD6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6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04205CB-D4B1-4BED-A8C4-9A87F8D79F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91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4E02ACB-3173-421C-A7B0-82D4327E1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5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6E4436B-3400-4325-88FE-9CCC36AFD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22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B00E41B-83DB-4C11-B011-C152D9EEF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4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2018-09-02T17:25:31Z</dcterms:created>
  <dcterms:modified xsi:type="dcterms:W3CDTF">2018-09-02T17:26:22Z</dcterms:modified>
</cp:coreProperties>
</file>