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5F0A-9BF1-4024-9F99-3AB74CBBB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017EA-3931-4844-AD03-2B0EF2864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C33B3-9C11-4DE7-82DD-87398697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B409-C006-47EB-8EAA-1D07E44A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948A7-14C9-4F31-8003-148E16B0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7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C23F-F6AA-4CBD-8C21-3B3C6505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23E07-D3EF-4963-90B2-00795E87E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04335-2567-4EB2-8BCE-6FE02B85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056E-799C-408D-8646-A2833027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335E-4414-4C8B-9EFD-8595EAF2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0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09BA4-5EBD-424A-B463-5EB8BA135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A44B4-2048-4422-8733-1856359B7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C4D7D-A732-4791-BC1C-AA4CEC02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4B0C3-3F07-41A5-8FF4-9E4AA337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AFFF9-285B-414E-AADA-F6ED1E12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0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0144-7809-4C4B-9B30-5B45F9C2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7728B-D68B-4A23-A712-3CB89B81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2948-7579-4DA3-8C1D-2B2BA0BD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0471D-2E8E-417B-A4FF-D6A8BBDC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4E385-C605-40A4-A1F4-84D427D5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1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5D7D-EBA0-46E7-A568-448A304A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6D805-94A4-4AC7-B476-9B8C89BFE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F9C1-CFE7-4658-B2FC-6B88F037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4E826-75B8-4057-B8BC-954A5ECA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CF079-C346-4562-A737-AC96CC10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3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9664-A1A3-4225-8A9A-562907BD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A8F3-F23B-4B90-8585-71DDBE50D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7B64-B268-482F-A96A-4C5F6DF2F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E38CC-39F7-4997-9D35-A1DE6F98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EFB1A-D4EB-4CBB-9D5F-B1604413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5FBE4-F602-4574-B33F-3EC3F3E3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2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17C3-7660-492C-B50A-611CA07E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7BB86-3108-450D-B205-C2307DFA1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355C6-37AE-4A03-9D1B-6493D0AF1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7A583-0E32-4C5B-96F0-00861FAB1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DB579-122D-4294-82FF-71ACDA2BD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F6115B-E020-4A73-A789-DBE0A32A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24356-F21B-476A-BD92-F671E50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F8849-982F-4BC6-B02F-62470280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73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CAAC-62EA-41D0-9574-57BA0A1D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4C7FF-3C33-47A3-AFF9-D724A8B9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743EB-7E0F-43F5-B331-29021F9D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33DBF-2885-4DB4-8A85-95825A87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67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CE169-CC49-493F-BAA1-7C7FCC35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6F345-3938-4E54-AD44-DC4DF8D4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67321-6C1A-45E9-9E5C-C7F58EB6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5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A711-2EB3-4800-88A1-52A6F6C7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ECC9-DDFD-44B7-BE4E-7EA2BEF29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08B70-556D-4E96-8F2D-061C83650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F5A5-AD79-4CD8-B8F0-D19736A7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902BB-6CE8-4584-B345-44EE91F8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025DE-5349-4816-AFC8-2A1D56C3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0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7EF4-BDF6-4C91-87DB-A30D6DE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1EBA8-C6F9-4CCE-8CE2-266371F51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1A99B-0577-4419-A3A0-E8A030E8C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2A9D0-B35B-49C9-AFBF-36DB09D7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FFE62-AE61-4FFC-8C0E-41CFBD43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1077F-A4C8-452B-A43E-7FFA18AC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68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EFAFB-211C-469A-AF5C-70A8D342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E86DD-23DF-4B9D-A96E-350BD397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F3ED0-3DDD-4FD2-A27D-20E5A07DC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EB6F-FBF2-498C-9124-943101B85DEE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F525-3E08-4869-ADAA-F5C45F74C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36C47-9045-44F1-9B80-3F93774A0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178E-95FE-4B15-ADD3-F424809A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0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BB3675F-37DF-4FC2-AFC1-4222762B9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01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9A7B110-023C-4ADC-A1A2-C884EF46E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71B30A4-199A-4528-A2D7-570559647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6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9EF0D96-CB82-4EC7-BAF0-63A88CE8A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9E22DE9-E0CA-47E3-9AB1-35BCC15BF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4171CCE-4E19-408D-9765-ACF8F4C89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90A6443-37A1-4824-88D6-3D99F78950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90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B48D5FB-8763-4F9B-9C77-C387C52FC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4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8540079-9745-4CB8-B15F-824C6D5A7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2976BD7-80AB-4185-9D3B-C160A1261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84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32FDBAE-4A5C-4339-A511-B94A8C4EC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1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01FCC3F-DF72-4CEA-A00F-B410F4004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1627126-44C3-4BB4-9488-ED005D2525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7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288EDA3-1F8C-4E9F-85A6-38A4DD9A7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5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2018-08-26T18:38:14Z</dcterms:created>
  <dcterms:modified xsi:type="dcterms:W3CDTF">2018-08-26T18:39:04Z</dcterms:modified>
</cp:coreProperties>
</file>