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C555-4780-47FE-B471-11F81900C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436F7-9426-4B2D-AD6E-EB050793D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3BD99-B449-40DA-8F2C-577EC5B9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BDDB-196E-4007-B6B8-E9035B49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0CCB-95AD-49FA-B09D-2DC034D0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4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5020-C58C-41D4-8ADA-B531FF31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490FC-E21F-4C1E-B548-DCD9F74C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71F15-4185-4640-A868-A2E720CF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E846-DF04-4B22-B4DA-113CA2AC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281F-15BD-44A2-97B0-E239616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90731-FFAF-4014-A9C0-57A3B1B16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171DC-72AF-4AF6-810E-708099FF2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599D-D4F7-4CD3-A8C7-48709540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91366-15DF-44FD-905C-CF76E7DE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7FCF-5A40-4795-9374-89703EA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64EB-0C46-401B-938A-A2C2564F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5093-F3B6-47AB-9D7E-DD64FE24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F5FA8-6B4F-4665-91DA-0B057316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FFE1-F7E5-4EB9-A2C3-1548E6B3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104A-552C-411B-A9A8-A561C0E1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0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76AB-4541-43D6-BF6D-D3D4F72E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CB305-F946-4807-9418-49BBE0F2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150D-A0BA-4C8B-8299-97D65F53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1093-3D03-4C1C-A742-7898A061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CC7D-DE29-4DD3-832D-FD84B097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B092-172B-44D9-A9F2-844A2894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C72A-B53F-4E9A-9069-884E98713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97DE6-60C6-44DC-BF3C-B147F86A9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297F-93D3-4150-AC7B-A4F33AC7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6B99F-D522-4DBE-9117-6E91992E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4F003-9512-4770-8326-0767AA89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282F-A760-4031-930E-429D35C1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BCC92-A83A-45B6-B31D-78AC421EC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08AF3-0F23-469F-982A-0A9DCA5A8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2C3F-CB83-4CB6-9D72-D47DAD61E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B8DBD-8FC5-4A98-BF38-7D4127F51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18D6-6248-4998-8E64-87D8271C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32CDB-5AC5-4F0A-962B-563B47C6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D9C30-09EC-41F9-8604-F0FE74B5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EE7-F7BC-4B5F-859E-C15240DF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1AC36-0969-4333-8137-E6C590B9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BBB61-1806-4596-B2B4-CBAEB22C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F9812-8C75-4310-AA4D-9BFBC956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8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E809B-44E6-4233-A4C5-8215E155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BFD0D-2584-4956-A15A-7DD9FFB9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3850F-FA63-4E60-9994-C70E9A47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CCBA-6E2A-428B-8C01-87E4BEF5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8B6A-EDE7-4919-93C9-9FB9276C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B914F-6A09-4281-B7A2-31F4247CF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8FF0-5709-45C4-BC28-09AA967D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2E42-665F-4E39-B99B-B95C8052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F2AF-B5B7-4ED4-8F89-944BDC7A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DED4-667F-49B7-9BC1-D76F5E98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91D6B-615A-4574-A884-A5485B8EB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27795-D16F-4C8F-9E16-CBC657B4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621A3-A81A-4A17-A5A5-D436E6B0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2998D-E66E-432B-BAAC-5088556B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36CEB-3B48-482F-BE64-2F45BFCC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09AAD-1169-4505-BC2B-F5E1E7B8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6F39A-CC42-4601-9C74-5A022C8E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41B4-4DF9-44D7-82B0-782952D02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34BF-D90B-4801-B8CE-777E07401BA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FEB79-B00A-4B39-BF79-4FE1ACA6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C6DA-EA0B-4EDD-B751-23CA6CA70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9A2E-600C-42B7-B0F1-A9EDD23F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49B85FB-4E8A-43F2-8C7F-CACE0BFBE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65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3955DAB-972D-4374-82AB-D96350D66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0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CFFC296-7DAC-4DAB-9EE9-24AD0EA6D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0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EE633D2-E867-4DB0-A0A1-E8042A058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2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D609514-BF6D-465E-90B5-192594C10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1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E3D1BA2-83BB-493D-901B-7B8BE0827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896A012-38C5-4129-B3CD-6041A95E8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2979D90-4C26-4EE0-AB80-A252A6838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46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372D13F-C5F2-4CA9-BFFB-C929244C5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67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9A54A7B-934E-4F30-8F56-5C1B9C008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2FE9CCB-8ED9-4A02-91C3-33BD6C970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23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C2DF179-AE04-45FE-84FA-64EC86A4CB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2018-08-12T11:15:35Z</dcterms:created>
  <dcterms:modified xsi:type="dcterms:W3CDTF">2018-08-12T11:16:26Z</dcterms:modified>
</cp:coreProperties>
</file>