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1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8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3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9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73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8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6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76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1569-7095-4C23-A8E0-90EA5029ABE9}" type="datetimeFigureOut">
              <a:rPr lang="en-US" smtClean="0"/>
              <a:t>07-Aug-18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4D16-9C1F-46A4-8BEF-4D8F72F5F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9671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98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9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4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4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4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Mohammad Ahmad</cp:lastModifiedBy>
  <cp:revision>2</cp:revision>
  <dcterms:created xsi:type="dcterms:W3CDTF">2018-08-07T14:18:22Z</dcterms:created>
  <dcterms:modified xsi:type="dcterms:W3CDTF">2018-08-07T14:21:32Z</dcterms:modified>
</cp:coreProperties>
</file>