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2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9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6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6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5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34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5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73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3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9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43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EDA3F-DEC1-458F-B443-8C1BC1B7CF1F}" type="datetimeFigureOut">
              <a:rPr lang="en-US" smtClean="0"/>
              <a:t>30-Jul-18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6B03-709C-46A9-BA7E-CBA8E477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74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30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4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3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2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3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6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53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03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3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98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1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7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2018-07-30T17:14:12Z</dcterms:created>
  <dcterms:modified xsi:type="dcterms:W3CDTF">2018-07-30T17:14:58Z</dcterms:modified>
</cp:coreProperties>
</file>