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9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2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39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8EC1-9771-4532-A9DD-38FD47F34016}" type="datetimeFigureOut">
              <a:rPr lang="en-US" smtClean="0"/>
              <a:t>23-Jul-18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2B0F-6044-4B63-8BCF-8AD3754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17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061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3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3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1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4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Mohammad Ahmad</cp:lastModifiedBy>
  <cp:revision>2</cp:revision>
  <dcterms:created xsi:type="dcterms:W3CDTF">2018-07-23T12:58:19Z</dcterms:created>
  <dcterms:modified xsi:type="dcterms:W3CDTF">2018-07-23T13:03:09Z</dcterms:modified>
</cp:coreProperties>
</file>