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49111-91BB-4E12-825F-1C07330369A9}" type="datetimeFigureOut">
              <a:rPr lang="en-US" smtClean="0"/>
              <a:t>15-Jul-18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E5450-629D-4D0D-85BB-46DD55645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8856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49111-91BB-4E12-825F-1C07330369A9}" type="datetimeFigureOut">
              <a:rPr lang="en-US" smtClean="0"/>
              <a:t>15-Jul-18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E5450-629D-4D0D-85BB-46DD55645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757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49111-91BB-4E12-825F-1C07330369A9}" type="datetimeFigureOut">
              <a:rPr lang="en-US" smtClean="0"/>
              <a:t>15-Jul-18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E5450-629D-4D0D-85BB-46DD55645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9045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49111-91BB-4E12-825F-1C07330369A9}" type="datetimeFigureOut">
              <a:rPr lang="en-US" smtClean="0"/>
              <a:t>15-Jul-18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E5450-629D-4D0D-85BB-46DD55645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5821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49111-91BB-4E12-825F-1C07330369A9}" type="datetimeFigureOut">
              <a:rPr lang="en-US" smtClean="0"/>
              <a:t>15-Jul-18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E5450-629D-4D0D-85BB-46DD55645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418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49111-91BB-4E12-825F-1C07330369A9}" type="datetimeFigureOut">
              <a:rPr lang="en-US" smtClean="0"/>
              <a:t>15-Jul-18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E5450-629D-4D0D-85BB-46DD55645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3789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49111-91BB-4E12-825F-1C07330369A9}" type="datetimeFigureOut">
              <a:rPr lang="en-US" smtClean="0"/>
              <a:t>15-Jul-18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E5450-629D-4D0D-85BB-46DD55645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013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49111-91BB-4E12-825F-1C07330369A9}" type="datetimeFigureOut">
              <a:rPr lang="en-US" smtClean="0"/>
              <a:t>15-Jul-18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E5450-629D-4D0D-85BB-46DD55645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8061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49111-91BB-4E12-825F-1C07330369A9}" type="datetimeFigureOut">
              <a:rPr lang="en-US" smtClean="0"/>
              <a:t>15-Jul-18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E5450-629D-4D0D-85BB-46DD55645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991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49111-91BB-4E12-825F-1C07330369A9}" type="datetimeFigureOut">
              <a:rPr lang="en-US" smtClean="0"/>
              <a:t>15-Jul-18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E5450-629D-4D0D-85BB-46DD55645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5933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49111-91BB-4E12-825F-1C07330369A9}" type="datetimeFigureOut">
              <a:rPr lang="en-US" smtClean="0"/>
              <a:t>15-Jul-18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E5450-629D-4D0D-85BB-46DD55645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417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49111-91BB-4E12-825F-1C07330369A9}" type="datetimeFigureOut">
              <a:rPr lang="en-US" smtClean="0"/>
              <a:t>15-Jul-18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E5450-629D-4D0D-85BB-46DD55645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99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6386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7199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3605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8948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7240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1098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5017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5926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222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7449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961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1040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384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Maira</dc:creator>
  <cp:lastModifiedBy>Maira</cp:lastModifiedBy>
  <cp:revision>1</cp:revision>
  <dcterms:created xsi:type="dcterms:W3CDTF">2018-07-15T16:18:50Z</dcterms:created>
  <dcterms:modified xsi:type="dcterms:W3CDTF">2018-07-15T16:21:16Z</dcterms:modified>
</cp:coreProperties>
</file>