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D87AA-285F-4332-B6BB-6CD98EADF42E}" type="datetimeFigureOut">
              <a:rPr lang="en-US" smtClean="0"/>
              <a:t>09-Jul-18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14BC-2E72-492D-B779-75FD812AC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520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D87AA-285F-4332-B6BB-6CD98EADF42E}" type="datetimeFigureOut">
              <a:rPr lang="en-US" smtClean="0"/>
              <a:t>09-Jul-18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14BC-2E72-492D-B779-75FD812AC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070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D87AA-285F-4332-B6BB-6CD98EADF42E}" type="datetimeFigureOut">
              <a:rPr lang="en-US" smtClean="0"/>
              <a:t>09-Jul-18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14BC-2E72-492D-B779-75FD812AC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783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D87AA-285F-4332-B6BB-6CD98EADF42E}" type="datetimeFigureOut">
              <a:rPr lang="en-US" smtClean="0"/>
              <a:t>09-Jul-18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14BC-2E72-492D-B779-75FD812AC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789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D87AA-285F-4332-B6BB-6CD98EADF42E}" type="datetimeFigureOut">
              <a:rPr lang="en-US" smtClean="0"/>
              <a:t>09-Jul-18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14BC-2E72-492D-B779-75FD812AC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300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D87AA-285F-4332-B6BB-6CD98EADF42E}" type="datetimeFigureOut">
              <a:rPr lang="en-US" smtClean="0"/>
              <a:t>09-Jul-18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14BC-2E72-492D-B779-75FD812AC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286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D87AA-285F-4332-B6BB-6CD98EADF42E}" type="datetimeFigureOut">
              <a:rPr lang="en-US" smtClean="0"/>
              <a:t>09-Jul-18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14BC-2E72-492D-B779-75FD812AC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565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D87AA-285F-4332-B6BB-6CD98EADF42E}" type="datetimeFigureOut">
              <a:rPr lang="en-US" smtClean="0"/>
              <a:t>09-Jul-18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14BC-2E72-492D-B779-75FD812AC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551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D87AA-285F-4332-B6BB-6CD98EADF42E}" type="datetimeFigureOut">
              <a:rPr lang="en-US" smtClean="0"/>
              <a:t>09-Jul-18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14BC-2E72-492D-B779-75FD812AC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835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D87AA-285F-4332-B6BB-6CD98EADF42E}" type="datetimeFigureOut">
              <a:rPr lang="en-US" smtClean="0"/>
              <a:t>09-Jul-18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14BC-2E72-492D-B779-75FD812AC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035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D87AA-285F-4332-B6BB-6CD98EADF42E}" type="datetimeFigureOut">
              <a:rPr lang="en-US" smtClean="0"/>
              <a:t>09-Jul-18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14BC-2E72-492D-B779-75FD812AC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049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D87AA-285F-4332-B6BB-6CD98EADF42E}" type="datetimeFigureOut">
              <a:rPr lang="en-US" smtClean="0"/>
              <a:t>09-Jul-18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214BC-2E72-492D-B779-75FD812AC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737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4629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392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245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946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081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027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38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770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417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156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4309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206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932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490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Maira</dc:creator>
  <cp:lastModifiedBy>Maira</cp:lastModifiedBy>
  <cp:revision>1</cp:revision>
  <dcterms:created xsi:type="dcterms:W3CDTF">2018-07-09T13:31:11Z</dcterms:created>
  <dcterms:modified xsi:type="dcterms:W3CDTF">2018-07-09T13:32:06Z</dcterms:modified>
</cp:coreProperties>
</file>