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243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81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62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37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921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8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170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001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80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002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E0FF1-419D-414B-8A2D-BA7D599310A4}" type="datetimeFigureOut">
              <a:rPr lang="en-US" smtClean="0"/>
              <a:t>01-Jul-18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0F9F2-8DBA-43CD-A6AE-9D8133593F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7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06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680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092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64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811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495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31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11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919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80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18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064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167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65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Maira</dc:creator>
  <cp:lastModifiedBy>Maira</cp:lastModifiedBy>
  <cp:revision>2</cp:revision>
  <dcterms:created xsi:type="dcterms:W3CDTF">2018-07-01T17:25:06Z</dcterms:created>
  <dcterms:modified xsi:type="dcterms:W3CDTF">2018-07-01T17:29:28Z</dcterms:modified>
</cp:coreProperties>
</file>