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5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5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49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7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1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5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7DC1C-D353-4E6C-88E4-BC8724A60BD9}" type="datetimeFigureOut">
              <a:rPr lang="en-US" smtClean="0"/>
              <a:t>24-Jun-18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33C8-1E1C-4C74-B608-F99412A04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20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19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3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3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58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7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62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0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7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5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1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12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2018-06-24T18:35:51Z</dcterms:created>
  <dcterms:modified xsi:type="dcterms:W3CDTF">2018-06-24T18:36:08Z</dcterms:modified>
</cp:coreProperties>
</file>